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7" r:id="rId1"/>
    <p:sldMasterId id="2147484413" r:id="rId2"/>
  </p:sldMasterIdLst>
  <p:notesMasterIdLst>
    <p:notesMasterId r:id="rId17"/>
  </p:notesMasterIdLst>
  <p:sldIdLst>
    <p:sldId id="3342" r:id="rId3"/>
    <p:sldId id="3343" r:id="rId4"/>
    <p:sldId id="3308" r:id="rId5"/>
    <p:sldId id="3374" r:id="rId6"/>
    <p:sldId id="3373" r:id="rId7"/>
    <p:sldId id="3366" r:id="rId8"/>
    <p:sldId id="3368" r:id="rId9"/>
    <p:sldId id="3369" r:id="rId10"/>
    <p:sldId id="3370" r:id="rId11"/>
    <p:sldId id="3358" r:id="rId12"/>
    <p:sldId id="3341" r:id="rId13"/>
    <p:sldId id="3352" r:id="rId14"/>
    <p:sldId id="3360" r:id="rId15"/>
    <p:sldId id="3335" r:id="rId16"/>
  </p:sldIdLst>
  <p:sldSz cx="24377650" cy="13716000"/>
  <p:notesSz cx="6858000" cy="9144000"/>
  <p:defaultTextStyle>
    <a:defPPr>
      <a:defRPr lang="en-US"/>
    </a:defPPr>
    <a:lvl1pPr marL="0" algn="l" defTabSz="1827738" rtl="0" eaLnBrk="1" latinLnBrk="0" hangingPunct="1">
      <a:defRPr sz="3600" kern="1200">
        <a:solidFill>
          <a:schemeClr val="tx1"/>
        </a:solidFill>
        <a:latin typeface="+mn-lt"/>
        <a:ea typeface="+mn-ea"/>
        <a:cs typeface="+mn-cs"/>
      </a:defRPr>
    </a:lvl1pPr>
    <a:lvl2pPr marL="913869" algn="l" defTabSz="1827738" rtl="0" eaLnBrk="1" latinLnBrk="0" hangingPunct="1">
      <a:defRPr sz="3600" kern="1200">
        <a:solidFill>
          <a:schemeClr val="tx1"/>
        </a:solidFill>
        <a:latin typeface="+mn-lt"/>
        <a:ea typeface="+mn-ea"/>
        <a:cs typeface="+mn-cs"/>
      </a:defRPr>
    </a:lvl2pPr>
    <a:lvl3pPr marL="1827738" algn="l" defTabSz="1827738" rtl="0" eaLnBrk="1" latinLnBrk="0" hangingPunct="1">
      <a:defRPr sz="3600" kern="1200">
        <a:solidFill>
          <a:schemeClr val="tx1"/>
        </a:solidFill>
        <a:latin typeface="+mn-lt"/>
        <a:ea typeface="+mn-ea"/>
        <a:cs typeface="+mn-cs"/>
      </a:defRPr>
    </a:lvl3pPr>
    <a:lvl4pPr marL="2741608" algn="l" defTabSz="1827738" rtl="0" eaLnBrk="1" latinLnBrk="0" hangingPunct="1">
      <a:defRPr sz="3600" kern="1200">
        <a:solidFill>
          <a:schemeClr val="tx1"/>
        </a:solidFill>
        <a:latin typeface="+mn-lt"/>
        <a:ea typeface="+mn-ea"/>
        <a:cs typeface="+mn-cs"/>
      </a:defRPr>
    </a:lvl4pPr>
    <a:lvl5pPr marL="3655479" algn="l" defTabSz="1827738" rtl="0" eaLnBrk="1" latinLnBrk="0" hangingPunct="1">
      <a:defRPr sz="3600" kern="1200">
        <a:solidFill>
          <a:schemeClr val="tx1"/>
        </a:solidFill>
        <a:latin typeface="+mn-lt"/>
        <a:ea typeface="+mn-ea"/>
        <a:cs typeface="+mn-cs"/>
      </a:defRPr>
    </a:lvl5pPr>
    <a:lvl6pPr marL="4569348" algn="l" defTabSz="1827738" rtl="0" eaLnBrk="1" latinLnBrk="0" hangingPunct="1">
      <a:defRPr sz="3600" kern="1200">
        <a:solidFill>
          <a:schemeClr val="tx1"/>
        </a:solidFill>
        <a:latin typeface="+mn-lt"/>
        <a:ea typeface="+mn-ea"/>
        <a:cs typeface="+mn-cs"/>
      </a:defRPr>
    </a:lvl6pPr>
    <a:lvl7pPr marL="5483218" algn="l" defTabSz="1827738" rtl="0" eaLnBrk="1" latinLnBrk="0" hangingPunct="1">
      <a:defRPr sz="3600" kern="1200">
        <a:solidFill>
          <a:schemeClr val="tx1"/>
        </a:solidFill>
        <a:latin typeface="+mn-lt"/>
        <a:ea typeface="+mn-ea"/>
        <a:cs typeface="+mn-cs"/>
      </a:defRPr>
    </a:lvl7pPr>
    <a:lvl8pPr marL="6397087" algn="l" defTabSz="1827738" rtl="0" eaLnBrk="1" latinLnBrk="0" hangingPunct="1">
      <a:defRPr sz="3600" kern="1200">
        <a:solidFill>
          <a:schemeClr val="tx1"/>
        </a:solidFill>
        <a:latin typeface="+mn-lt"/>
        <a:ea typeface="+mn-ea"/>
        <a:cs typeface="+mn-cs"/>
      </a:defRPr>
    </a:lvl8pPr>
    <a:lvl9pPr marL="7310958" algn="l" defTabSz="1827738"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15:guide id="52" pos="958" userDrawn="1">
          <p15:clr>
            <a:srgbClr val="A4A3A4"/>
          </p15:clr>
        </p15:guide>
        <p15:guide id="53" orient="horz" pos="480" userDrawn="1">
          <p15:clr>
            <a:srgbClr val="A4A3A4"/>
          </p15:clr>
        </p15:guide>
        <p15:guide id="54" pos="14398" userDrawn="1">
          <p15:clr>
            <a:srgbClr val="A4A3A4"/>
          </p15:clr>
        </p15:guide>
        <p15:guide id="55" orient="horz" pos="8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B87"/>
    <a:srgbClr val="FA4069"/>
    <a:srgbClr val="5178B3"/>
    <a:srgbClr val="D1CBBD"/>
    <a:srgbClr val="FFD252"/>
    <a:srgbClr val="FC0D1B"/>
    <a:srgbClr val="CCF6FF"/>
    <a:srgbClr val="2CB3EB"/>
    <a:srgbClr val="FB4756"/>
    <a:srgbClr val="CA25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86322" autoAdjust="0"/>
  </p:normalViewPr>
  <p:slideViewPr>
    <p:cSldViewPr snapToGrid="0" snapToObjects="1">
      <p:cViewPr>
        <p:scale>
          <a:sx n="30" d="100"/>
          <a:sy n="30" d="100"/>
        </p:scale>
        <p:origin x="-1164" y="-174"/>
      </p:cViewPr>
      <p:guideLst>
        <p:guide orient="horz" pos="480"/>
        <p:guide orient="horz" pos="8160"/>
        <p:guide pos="957"/>
        <p:guide pos="14399"/>
      </p:guideLst>
    </p:cSldViewPr>
  </p:slideViewPr>
  <p:outlineViewPr>
    <p:cViewPr>
      <p:scale>
        <a:sx n="33" d="100"/>
        <a:sy n="33" d="100"/>
      </p:scale>
      <p:origin x="0" y="0"/>
    </p:cViewPr>
  </p:outlin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Light" panose="020F050202020403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Light" panose="020F0502020204030203" pitchFamily="34" charset="0"/>
              </a:defRPr>
            </a:lvl1pPr>
          </a:lstStyle>
          <a:p>
            <a:fld id="{EFC10EE1-B198-C942-8235-326C972CBB30}" type="datetimeFigureOut">
              <a:rPr lang="en-US" smtClean="0"/>
              <a:pPr/>
              <a:t>3/4/2023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Light"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Light" panose="020F0502020204030203"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3869" rtl="0" eaLnBrk="1" latinLnBrk="0" hangingPunct="1">
      <a:defRPr sz="2400" b="0" i="0" kern="1200">
        <a:solidFill>
          <a:schemeClr val="tx1"/>
        </a:solidFill>
        <a:latin typeface="Lato Light" panose="020F0502020204030203" pitchFamily="34" charset="0"/>
        <a:ea typeface="+mn-ea"/>
        <a:cs typeface="+mn-cs"/>
      </a:defRPr>
    </a:lvl1pPr>
    <a:lvl2pPr marL="913869" algn="l" defTabSz="913869" rtl="0" eaLnBrk="1" latinLnBrk="0" hangingPunct="1">
      <a:defRPr sz="2400" b="0" i="0" kern="1200">
        <a:solidFill>
          <a:schemeClr val="tx1"/>
        </a:solidFill>
        <a:latin typeface="Lato Light" panose="020F0502020204030203" pitchFamily="34" charset="0"/>
        <a:ea typeface="+mn-ea"/>
        <a:cs typeface="+mn-cs"/>
      </a:defRPr>
    </a:lvl2pPr>
    <a:lvl3pPr marL="1827738" algn="l" defTabSz="913869" rtl="0" eaLnBrk="1" latinLnBrk="0" hangingPunct="1">
      <a:defRPr sz="2400" b="0" i="0" kern="1200">
        <a:solidFill>
          <a:schemeClr val="tx1"/>
        </a:solidFill>
        <a:latin typeface="Lato Light" panose="020F0502020204030203" pitchFamily="34" charset="0"/>
        <a:ea typeface="+mn-ea"/>
        <a:cs typeface="+mn-cs"/>
      </a:defRPr>
    </a:lvl3pPr>
    <a:lvl4pPr marL="2741608" algn="l" defTabSz="913869" rtl="0" eaLnBrk="1" latinLnBrk="0" hangingPunct="1">
      <a:defRPr sz="2400" b="0" i="0" kern="1200">
        <a:solidFill>
          <a:schemeClr val="tx1"/>
        </a:solidFill>
        <a:latin typeface="Lato Light" panose="020F0502020204030203" pitchFamily="34" charset="0"/>
        <a:ea typeface="+mn-ea"/>
        <a:cs typeface="+mn-cs"/>
      </a:defRPr>
    </a:lvl4pPr>
    <a:lvl5pPr marL="3655479" algn="l" defTabSz="913869" rtl="0" eaLnBrk="1" latinLnBrk="0" hangingPunct="1">
      <a:defRPr sz="2400" b="0" i="0" kern="1200">
        <a:solidFill>
          <a:schemeClr val="tx1"/>
        </a:solidFill>
        <a:latin typeface="Lato Light" panose="020F0502020204030203" pitchFamily="34" charset="0"/>
        <a:ea typeface="+mn-ea"/>
        <a:cs typeface="+mn-cs"/>
      </a:defRPr>
    </a:lvl5pPr>
    <a:lvl6pPr marL="4569348" algn="l" defTabSz="913869" rtl="0" eaLnBrk="1" latinLnBrk="0" hangingPunct="1">
      <a:defRPr sz="2400" kern="1200">
        <a:solidFill>
          <a:schemeClr val="tx1"/>
        </a:solidFill>
        <a:latin typeface="+mn-lt"/>
        <a:ea typeface="+mn-ea"/>
        <a:cs typeface="+mn-cs"/>
      </a:defRPr>
    </a:lvl6pPr>
    <a:lvl7pPr marL="5483218" algn="l" defTabSz="913869" rtl="0" eaLnBrk="1" latinLnBrk="0" hangingPunct="1">
      <a:defRPr sz="2400" kern="1200">
        <a:solidFill>
          <a:schemeClr val="tx1"/>
        </a:solidFill>
        <a:latin typeface="+mn-lt"/>
        <a:ea typeface="+mn-ea"/>
        <a:cs typeface="+mn-cs"/>
      </a:defRPr>
    </a:lvl7pPr>
    <a:lvl8pPr marL="6397087" algn="l" defTabSz="913869" rtl="0" eaLnBrk="1" latinLnBrk="0" hangingPunct="1">
      <a:defRPr sz="2400" kern="1200">
        <a:solidFill>
          <a:schemeClr val="tx1"/>
        </a:solidFill>
        <a:latin typeface="+mn-lt"/>
        <a:ea typeface="+mn-ea"/>
        <a:cs typeface="+mn-cs"/>
      </a:defRPr>
    </a:lvl8pPr>
    <a:lvl9pPr marL="7310958" algn="l" defTabSz="91386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2933023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18262907" y="0"/>
            <a:ext cx="6114743" cy="13716000"/>
          </a:xfrm>
          <a:prstGeom prst="rect">
            <a:avLst/>
          </a:prstGeom>
        </p:spPr>
      </p:pic>
      <p:sp>
        <p:nvSpPr>
          <p:cNvPr id="3" name="Subtitle 2"/>
          <p:cNvSpPr>
            <a:spLocks noGrp="1"/>
          </p:cNvSpPr>
          <p:nvPr>
            <p:ph type="subTitle" idx="1"/>
          </p:nvPr>
        </p:nvSpPr>
        <p:spPr>
          <a:xfrm>
            <a:off x="6500707" y="7162800"/>
            <a:ext cx="10563648" cy="4267200"/>
          </a:xfrm>
        </p:spPr>
        <p:txBody>
          <a:bodyPr anchor="t">
            <a:normAutofit/>
          </a:bodyPr>
          <a:lstStyle>
            <a:lvl1pPr marL="0" indent="0" algn="r">
              <a:buNone/>
              <a:defRPr sz="3300">
                <a:solidFill>
                  <a:schemeClr val="tx2"/>
                </a:solidFill>
              </a:defRPr>
            </a:lvl1pPr>
            <a:lvl2pPr marL="1088365" indent="0" algn="ctr">
              <a:buNone/>
              <a:defRPr>
                <a:solidFill>
                  <a:schemeClr val="tx1">
                    <a:tint val="75000"/>
                  </a:schemeClr>
                </a:solidFill>
              </a:defRPr>
            </a:lvl2pPr>
            <a:lvl3pPr marL="2176729" indent="0" algn="ctr">
              <a:buNone/>
              <a:defRPr>
                <a:solidFill>
                  <a:schemeClr val="tx1">
                    <a:tint val="75000"/>
                  </a:schemeClr>
                </a:solidFill>
              </a:defRPr>
            </a:lvl3pPr>
            <a:lvl4pPr marL="3265094" indent="0" algn="ctr">
              <a:buNone/>
              <a:defRPr>
                <a:solidFill>
                  <a:schemeClr val="tx1">
                    <a:tint val="75000"/>
                  </a:schemeClr>
                </a:solidFill>
              </a:defRPr>
            </a:lvl4pPr>
            <a:lvl5pPr marL="4353458" indent="0" algn="ctr">
              <a:buNone/>
              <a:defRPr>
                <a:solidFill>
                  <a:schemeClr val="tx1">
                    <a:tint val="75000"/>
                  </a:schemeClr>
                </a:solidFill>
              </a:defRPr>
            </a:lvl5pPr>
            <a:lvl6pPr marL="5441823" indent="0" algn="ctr">
              <a:buNone/>
              <a:defRPr>
                <a:solidFill>
                  <a:schemeClr val="tx1">
                    <a:tint val="75000"/>
                  </a:schemeClr>
                </a:solidFill>
              </a:defRPr>
            </a:lvl6pPr>
            <a:lvl7pPr marL="6530188" indent="0" algn="ctr">
              <a:buNone/>
              <a:defRPr>
                <a:solidFill>
                  <a:schemeClr val="tx1">
                    <a:tint val="75000"/>
                  </a:schemeClr>
                </a:solidFill>
              </a:defRPr>
            </a:lvl7pPr>
            <a:lvl8pPr marL="7618552" indent="0" algn="ctr">
              <a:buNone/>
              <a:defRPr>
                <a:solidFill>
                  <a:schemeClr val="tx1">
                    <a:tint val="75000"/>
                  </a:schemeClr>
                </a:solidFill>
              </a:defRPr>
            </a:lvl8pPr>
            <a:lvl9pPr marL="8706917"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6500707" y="2895600"/>
            <a:ext cx="10563648" cy="42672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9552148" y="12852403"/>
            <a:ext cx="7516439" cy="253998"/>
          </a:xfrm>
        </p:spPr>
        <p:txBody>
          <a:bodyPr/>
          <a:lstStyle/>
          <a:p>
            <a:fld id="{04AF466F-BDA4-4F18-9C7B-FF0A9A1B0E80}" type="datetime1">
              <a:rPr lang="en-US" smtClean="0"/>
              <a:pPr/>
              <a:t>3/4/2023</a:t>
            </a:fld>
            <a:endParaRPr lang="en-US"/>
          </a:p>
        </p:txBody>
      </p:sp>
      <p:sp>
        <p:nvSpPr>
          <p:cNvPr id="14" name="Slide Number Placeholder 13"/>
          <p:cNvSpPr>
            <a:spLocks noGrp="1"/>
          </p:cNvSpPr>
          <p:nvPr>
            <p:ph type="sldNum" sz="quarter" idx="11"/>
          </p:nvPr>
        </p:nvSpPr>
        <p:spPr>
          <a:xfrm>
            <a:off x="17102148" y="12801600"/>
            <a:ext cx="1218883" cy="304800"/>
          </a:xfrm>
        </p:spPr>
        <p:txBody>
          <a:bodyPr/>
          <a:lstStyle>
            <a:lvl1pPr algn="r">
              <a:defRPr/>
            </a:lvl1pPr>
          </a:lstStyle>
          <a:p>
            <a:fld id="{6E2D2B3B-882E-40F3-A32F-6DD516915044}" type="slidenum">
              <a:rPr lang="en-US" smtClean="0"/>
              <a:pPr/>
              <a:t>‹#›</a:t>
            </a:fld>
            <a:endParaRPr lang="en-US" dirty="0"/>
          </a:p>
        </p:txBody>
      </p:sp>
      <p:sp>
        <p:nvSpPr>
          <p:cNvPr id="15" name="Footer Placeholder 14"/>
          <p:cNvSpPr>
            <a:spLocks noGrp="1"/>
          </p:cNvSpPr>
          <p:nvPr>
            <p:ph type="ftr" sz="quarter" idx="12"/>
          </p:nvPr>
        </p:nvSpPr>
        <p:spPr>
          <a:xfrm>
            <a:off x="9547914" y="12592496"/>
            <a:ext cx="7520673" cy="3048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58FB4290-6522-4139-852E-05BD9E7F0D2E}" type="datetime1">
              <a:rPr lang="en-US" smtClean="0"/>
              <a:pPr/>
              <a:t>3/4/2023</a:t>
            </a:fld>
            <a:endParaRPr lang="en-US"/>
          </a:p>
        </p:txBody>
      </p:sp>
      <p:sp>
        <p:nvSpPr>
          <p:cNvPr id="14" name="Slide Number Placeholder 13"/>
          <p:cNvSpPr>
            <a:spLocks noGrp="1"/>
          </p:cNvSpPr>
          <p:nvPr>
            <p:ph type="sldNum" sz="quarter" idx="11"/>
          </p:nvPr>
        </p:nvSpPr>
        <p:spPr/>
        <p:txBody>
          <a:bodyPr/>
          <a:lstStyle/>
          <a:p>
            <a:fld id="{6E2D2B3B-882E-40F3-A32F-6DD516915044}"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3796" y="549277"/>
            <a:ext cx="5484971" cy="11703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8882" y="549277"/>
            <a:ext cx="16048620" cy="1170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AAB955F9-81EA-47C5-8059-9E5C2B437C70}" type="datetime1">
              <a:rPr lang="en-US" smtClean="0"/>
              <a:pPr/>
              <a:t>3/4/2023</a:t>
            </a:fld>
            <a:endParaRPr lang="en-US"/>
          </a:p>
        </p:txBody>
      </p:sp>
      <p:sp>
        <p:nvSpPr>
          <p:cNvPr id="14" name="Slide Number Placeholder 13"/>
          <p:cNvSpPr>
            <a:spLocks noGrp="1"/>
          </p:cNvSpPr>
          <p:nvPr>
            <p:ph type="sldNum" sz="quarter" idx="11"/>
          </p:nvPr>
        </p:nvSpPr>
        <p:spPr/>
        <p:txBody>
          <a:bodyPr/>
          <a:lstStyle/>
          <a:p>
            <a:fld id="{6E2D2B3B-882E-40F3-A32F-6DD516915044}"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7122396" y="0"/>
            <a:ext cx="7255254" cy="9666512"/>
          </a:xfrm>
          <a:prstGeom prst="rect">
            <a:avLst/>
          </a:prstGeom>
          <a:solidFill>
            <a:schemeClr val="bg1">
              <a:lumMod val="95000"/>
            </a:schemeClr>
          </a:solidFill>
          <a:ln>
            <a:noFill/>
          </a:ln>
        </p:spPr>
        <p:txBody>
          <a:bodyPr/>
          <a:lstStyle/>
          <a:p>
            <a:endParaRPr lang="en-US"/>
          </a:p>
        </p:txBody>
      </p:sp>
      <p:sp>
        <p:nvSpPr>
          <p:cNvPr id="7" name="Picture Placeholder 7"/>
          <p:cNvSpPr>
            <a:spLocks noGrp="1"/>
          </p:cNvSpPr>
          <p:nvPr>
            <p:ph type="pic" sz="quarter" idx="12"/>
          </p:nvPr>
        </p:nvSpPr>
        <p:spPr>
          <a:xfrm>
            <a:off x="9867141" y="4049488"/>
            <a:ext cx="7255254" cy="9666512"/>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1466405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58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ter Hom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D90A8A51-7C22-DD4D-AC1C-32FBBF103F0D}"/>
              </a:ext>
            </a:extLst>
          </p:cNvPr>
          <p:cNvSpPr>
            <a:spLocks noGrp="1" noChangeAspect="1"/>
          </p:cNvSpPr>
          <p:nvPr>
            <p:ph type="pic" sz="quarter" idx="10"/>
          </p:nvPr>
        </p:nvSpPr>
        <p:spPr>
          <a:xfrm>
            <a:off x="1520825" y="762000"/>
            <a:ext cx="21336000" cy="12192000"/>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926097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AFCEBF72-C430-D746-BC66-389D0C9152E8}"/>
              </a:ext>
            </a:extLst>
          </p:cNvPr>
          <p:cNvSpPr>
            <a:spLocks noGrp="1"/>
          </p:cNvSpPr>
          <p:nvPr>
            <p:ph type="pic" sz="quarter" idx="10"/>
          </p:nvPr>
        </p:nvSpPr>
        <p:spPr>
          <a:xfrm>
            <a:off x="1520825" y="3"/>
            <a:ext cx="21336000" cy="8131630"/>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1215185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44A118DA-14BF-3F46-AE25-94283E48DF28}"/>
              </a:ext>
            </a:extLst>
          </p:cNvPr>
          <p:cNvSpPr>
            <a:spLocks noGrp="1"/>
          </p:cNvSpPr>
          <p:nvPr>
            <p:ph type="pic" sz="quarter" idx="10"/>
          </p:nvPr>
        </p:nvSpPr>
        <p:spPr>
          <a:xfrm>
            <a:off x="12188825" y="0"/>
            <a:ext cx="10668000" cy="10835640"/>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4184525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44A118DA-14BF-3F46-AE25-94283E48DF28}"/>
              </a:ext>
            </a:extLst>
          </p:cNvPr>
          <p:cNvSpPr>
            <a:spLocks noGrp="1"/>
          </p:cNvSpPr>
          <p:nvPr>
            <p:ph type="pic" sz="quarter" idx="10"/>
          </p:nvPr>
        </p:nvSpPr>
        <p:spPr>
          <a:xfrm>
            <a:off x="0" y="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4" name="Picture Placeholder 3">
            <a:extLst>
              <a:ext uri="{FF2B5EF4-FFF2-40B4-BE49-F238E27FC236}">
                <a16:creationId xmlns:a16="http://schemas.microsoft.com/office/drawing/2014/main" xmlns="" id="{DDB9B774-88EB-2244-941D-DB50BDDBF6CC}"/>
              </a:ext>
            </a:extLst>
          </p:cNvPr>
          <p:cNvSpPr>
            <a:spLocks noGrp="1"/>
          </p:cNvSpPr>
          <p:nvPr>
            <p:ph type="pic" sz="quarter" idx="11"/>
          </p:nvPr>
        </p:nvSpPr>
        <p:spPr>
          <a:xfrm>
            <a:off x="0" y="698863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5" name="Picture Placeholder 3">
            <a:extLst>
              <a:ext uri="{FF2B5EF4-FFF2-40B4-BE49-F238E27FC236}">
                <a16:creationId xmlns:a16="http://schemas.microsoft.com/office/drawing/2014/main" xmlns="" id="{18CEB640-8738-844F-9CEA-F54115D4B480}"/>
              </a:ext>
            </a:extLst>
          </p:cNvPr>
          <p:cNvSpPr>
            <a:spLocks noGrp="1"/>
          </p:cNvSpPr>
          <p:nvPr>
            <p:ph type="pic" sz="quarter" idx="12"/>
          </p:nvPr>
        </p:nvSpPr>
        <p:spPr>
          <a:xfrm>
            <a:off x="8265386" y="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6" name="Picture Placeholder 3">
            <a:extLst>
              <a:ext uri="{FF2B5EF4-FFF2-40B4-BE49-F238E27FC236}">
                <a16:creationId xmlns:a16="http://schemas.microsoft.com/office/drawing/2014/main" xmlns="" id="{4089DFB0-5802-A04C-8FBC-6B4294DC3E18}"/>
              </a:ext>
            </a:extLst>
          </p:cNvPr>
          <p:cNvSpPr>
            <a:spLocks noGrp="1"/>
          </p:cNvSpPr>
          <p:nvPr>
            <p:ph type="pic" sz="quarter" idx="13"/>
          </p:nvPr>
        </p:nvSpPr>
        <p:spPr>
          <a:xfrm>
            <a:off x="8265386" y="698863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7" name="Picture Placeholder 3">
            <a:extLst>
              <a:ext uri="{FF2B5EF4-FFF2-40B4-BE49-F238E27FC236}">
                <a16:creationId xmlns:a16="http://schemas.microsoft.com/office/drawing/2014/main" xmlns="" id="{92D9E551-898F-B547-9190-AAE05BA6D628}"/>
              </a:ext>
            </a:extLst>
          </p:cNvPr>
          <p:cNvSpPr>
            <a:spLocks noGrp="1"/>
          </p:cNvSpPr>
          <p:nvPr>
            <p:ph type="pic" sz="quarter" idx="14"/>
          </p:nvPr>
        </p:nvSpPr>
        <p:spPr>
          <a:xfrm>
            <a:off x="16530774" y="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8" name="Picture Placeholder 3">
            <a:extLst>
              <a:ext uri="{FF2B5EF4-FFF2-40B4-BE49-F238E27FC236}">
                <a16:creationId xmlns:a16="http://schemas.microsoft.com/office/drawing/2014/main" xmlns="" id="{8DE06661-FC47-A04A-8973-37B3CC9BD957}"/>
              </a:ext>
            </a:extLst>
          </p:cNvPr>
          <p:cNvSpPr>
            <a:spLocks noGrp="1"/>
          </p:cNvSpPr>
          <p:nvPr>
            <p:ph type="pic" sz="quarter" idx="15"/>
          </p:nvPr>
        </p:nvSpPr>
        <p:spPr>
          <a:xfrm>
            <a:off x="16530774" y="698863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4097035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8883" y="914401"/>
            <a:ext cx="9751060" cy="11429998"/>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1CEF607B-A47E-422C-9BEF-122CCDB7C526}" type="datetime1">
              <a:rPr lang="en-US" smtClean="0"/>
              <a:pPr/>
              <a:t>3/4/2023</a:t>
            </a:fld>
            <a:endParaRPr lang="en-US"/>
          </a:p>
        </p:txBody>
      </p:sp>
      <p:sp>
        <p:nvSpPr>
          <p:cNvPr id="11" name="Slide Number Placeholder 10"/>
          <p:cNvSpPr>
            <a:spLocks noGrp="1"/>
          </p:cNvSpPr>
          <p:nvPr>
            <p:ph type="sldNum" sz="quarter" idx="11"/>
          </p:nvPr>
        </p:nvSpPr>
        <p:spPr/>
        <p:txBody>
          <a:bodyPr/>
          <a:lstStyle/>
          <a:p>
            <a:fld id="{6E2D2B3B-882E-40F3-A32F-6DD516915044}"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44A118DA-14BF-3F46-AE25-94283E48DF28}"/>
              </a:ext>
            </a:extLst>
          </p:cNvPr>
          <p:cNvSpPr>
            <a:spLocks noGrp="1"/>
          </p:cNvSpPr>
          <p:nvPr>
            <p:ph type="pic" sz="quarter" idx="10"/>
          </p:nvPr>
        </p:nvSpPr>
        <p:spPr>
          <a:xfrm>
            <a:off x="1520825" y="3254264"/>
            <a:ext cx="5773355" cy="5239784"/>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5" name="Picture Placeholder 3">
            <a:extLst>
              <a:ext uri="{FF2B5EF4-FFF2-40B4-BE49-F238E27FC236}">
                <a16:creationId xmlns:a16="http://schemas.microsoft.com/office/drawing/2014/main" xmlns="" id="{18CEB640-8738-844F-9CEA-F54115D4B480}"/>
              </a:ext>
            </a:extLst>
          </p:cNvPr>
          <p:cNvSpPr>
            <a:spLocks noGrp="1"/>
          </p:cNvSpPr>
          <p:nvPr>
            <p:ph type="pic" sz="quarter" idx="12"/>
          </p:nvPr>
        </p:nvSpPr>
        <p:spPr>
          <a:xfrm>
            <a:off x="9302148" y="3254264"/>
            <a:ext cx="5773355" cy="5239784"/>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7" name="Picture Placeholder 3">
            <a:extLst>
              <a:ext uri="{FF2B5EF4-FFF2-40B4-BE49-F238E27FC236}">
                <a16:creationId xmlns:a16="http://schemas.microsoft.com/office/drawing/2014/main" xmlns="" id="{92D9E551-898F-B547-9190-AAE05BA6D628}"/>
              </a:ext>
            </a:extLst>
          </p:cNvPr>
          <p:cNvSpPr>
            <a:spLocks noGrp="1"/>
          </p:cNvSpPr>
          <p:nvPr>
            <p:ph type="pic" sz="quarter" idx="14"/>
          </p:nvPr>
        </p:nvSpPr>
        <p:spPr>
          <a:xfrm>
            <a:off x="17083470" y="3254264"/>
            <a:ext cx="5773355" cy="5239784"/>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1856388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xmlns="" id="{203AD769-FC64-1343-B821-6DD90E2432AA}"/>
              </a:ext>
            </a:extLst>
          </p:cNvPr>
          <p:cNvSpPr>
            <a:spLocks noGrp="1"/>
          </p:cNvSpPr>
          <p:nvPr>
            <p:ph type="pic" sz="quarter" idx="12"/>
          </p:nvPr>
        </p:nvSpPr>
        <p:spPr>
          <a:xfrm>
            <a:off x="0" y="2645233"/>
            <a:ext cx="24377650" cy="8425542"/>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84631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936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tarter Hom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D90A8A51-7C22-DD4D-AC1C-32FBBF103F0D}"/>
              </a:ext>
            </a:extLst>
          </p:cNvPr>
          <p:cNvSpPr>
            <a:spLocks noGrp="1" noChangeAspect="1"/>
          </p:cNvSpPr>
          <p:nvPr>
            <p:ph type="pic" sz="quarter" idx="10"/>
          </p:nvPr>
        </p:nvSpPr>
        <p:spPr>
          <a:xfrm>
            <a:off x="1520825" y="762000"/>
            <a:ext cx="21336000" cy="12192000"/>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3266964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D90A8A51-7C22-DD4D-AC1C-32FBBF103F0D}"/>
              </a:ext>
            </a:extLst>
          </p:cNvPr>
          <p:cNvSpPr>
            <a:spLocks noGrp="1"/>
          </p:cNvSpPr>
          <p:nvPr>
            <p:ph type="pic" sz="quarter" idx="10"/>
          </p:nvPr>
        </p:nvSpPr>
        <p:spPr>
          <a:xfrm>
            <a:off x="0" y="0"/>
            <a:ext cx="24377650" cy="13716000"/>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178482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AFCEBF72-C430-D746-BC66-389D0C9152E8}"/>
              </a:ext>
            </a:extLst>
          </p:cNvPr>
          <p:cNvSpPr>
            <a:spLocks noGrp="1"/>
          </p:cNvSpPr>
          <p:nvPr>
            <p:ph type="pic" sz="quarter" idx="10"/>
          </p:nvPr>
        </p:nvSpPr>
        <p:spPr>
          <a:xfrm>
            <a:off x="1520825" y="3"/>
            <a:ext cx="21336000" cy="8131630"/>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4209736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44A118DA-14BF-3F46-AE25-94283E48DF28}"/>
              </a:ext>
            </a:extLst>
          </p:cNvPr>
          <p:cNvSpPr>
            <a:spLocks noGrp="1"/>
          </p:cNvSpPr>
          <p:nvPr>
            <p:ph type="pic" sz="quarter" idx="10"/>
          </p:nvPr>
        </p:nvSpPr>
        <p:spPr>
          <a:xfrm>
            <a:off x="12188825" y="0"/>
            <a:ext cx="10668000" cy="10835640"/>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3984296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44A118DA-14BF-3F46-AE25-94283E48DF28}"/>
              </a:ext>
            </a:extLst>
          </p:cNvPr>
          <p:cNvSpPr>
            <a:spLocks noGrp="1"/>
          </p:cNvSpPr>
          <p:nvPr>
            <p:ph type="pic" sz="quarter" idx="10"/>
          </p:nvPr>
        </p:nvSpPr>
        <p:spPr>
          <a:xfrm>
            <a:off x="0" y="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4" name="Picture Placeholder 3">
            <a:extLst>
              <a:ext uri="{FF2B5EF4-FFF2-40B4-BE49-F238E27FC236}">
                <a16:creationId xmlns:a16="http://schemas.microsoft.com/office/drawing/2014/main" xmlns="" id="{DDB9B774-88EB-2244-941D-DB50BDDBF6CC}"/>
              </a:ext>
            </a:extLst>
          </p:cNvPr>
          <p:cNvSpPr>
            <a:spLocks noGrp="1"/>
          </p:cNvSpPr>
          <p:nvPr>
            <p:ph type="pic" sz="quarter" idx="11"/>
          </p:nvPr>
        </p:nvSpPr>
        <p:spPr>
          <a:xfrm>
            <a:off x="0" y="698863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5" name="Picture Placeholder 3">
            <a:extLst>
              <a:ext uri="{FF2B5EF4-FFF2-40B4-BE49-F238E27FC236}">
                <a16:creationId xmlns:a16="http://schemas.microsoft.com/office/drawing/2014/main" xmlns="" id="{18CEB640-8738-844F-9CEA-F54115D4B480}"/>
              </a:ext>
            </a:extLst>
          </p:cNvPr>
          <p:cNvSpPr>
            <a:spLocks noGrp="1"/>
          </p:cNvSpPr>
          <p:nvPr>
            <p:ph type="pic" sz="quarter" idx="12"/>
          </p:nvPr>
        </p:nvSpPr>
        <p:spPr>
          <a:xfrm>
            <a:off x="8265386" y="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6" name="Picture Placeholder 3">
            <a:extLst>
              <a:ext uri="{FF2B5EF4-FFF2-40B4-BE49-F238E27FC236}">
                <a16:creationId xmlns:a16="http://schemas.microsoft.com/office/drawing/2014/main" xmlns="" id="{4089DFB0-5802-A04C-8FBC-6B4294DC3E18}"/>
              </a:ext>
            </a:extLst>
          </p:cNvPr>
          <p:cNvSpPr>
            <a:spLocks noGrp="1"/>
          </p:cNvSpPr>
          <p:nvPr>
            <p:ph type="pic" sz="quarter" idx="13"/>
          </p:nvPr>
        </p:nvSpPr>
        <p:spPr>
          <a:xfrm>
            <a:off x="8265386" y="698863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7" name="Picture Placeholder 3">
            <a:extLst>
              <a:ext uri="{FF2B5EF4-FFF2-40B4-BE49-F238E27FC236}">
                <a16:creationId xmlns:a16="http://schemas.microsoft.com/office/drawing/2014/main" xmlns="" id="{92D9E551-898F-B547-9190-AAE05BA6D628}"/>
              </a:ext>
            </a:extLst>
          </p:cNvPr>
          <p:cNvSpPr>
            <a:spLocks noGrp="1"/>
          </p:cNvSpPr>
          <p:nvPr>
            <p:ph type="pic" sz="quarter" idx="14"/>
          </p:nvPr>
        </p:nvSpPr>
        <p:spPr>
          <a:xfrm>
            <a:off x="16530774" y="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8" name="Picture Placeholder 3">
            <a:extLst>
              <a:ext uri="{FF2B5EF4-FFF2-40B4-BE49-F238E27FC236}">
                <a16:creationId xmlns:a16="http://schemas.microsoft.com/office/drawing/2014/main" xmlns="" id="{8DE06661-FC47-A04A-8973-37B3CC9BD957}"/>
              </a:ext>
            </a:extLst>
          </p:cNvPr>
          <p:cNvSpPr>
            <a:spLocks noGrp="1"/>
          </p:cNvSpPr>
          <p:nvPr>
            <p:ph type="pic" sz="quarter" idx="15"/>
          </p:nvPr>
        </p:nvSpPr>
        <p:spPr>
          <a:xfrm>
            <a:off x="16530774" y="698863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194122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44A118DA-14BF-3F46-AE25-94283E48DF28}"/>
              </a:ext>
            </a:extLst>
          </p:cNvPr>
          <p:cNvSpPr>
            <a:spLocks noGrp="1"/>
          </p:cNvSpPr>
          <p:nvPr>
            <p:ph type="pic" sz="quarter" idx="10"/>
          </p:nvPr>
        </p:nvSpPr>
        <p:spPr>
          <a:xfrm>
            <a:off x="1520825" y="3254264"/>
            <a:ext cx="5773355" cy="5239784"/>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5" name="Picture Placeholder 3">
            <a:extLst>
              <a:ext uri="{FF2B5EF4-FFF2-40B4-BE49-F238E27FC236}">
                <a16:creationId xmlns:a16="http://schemas.microsoft.com/office/drawing/2014/main" xmlns="" id="{18CEB640-8738-844F-9CEA-F54115D4B480}"/>
              </a:ext>
            </a:extLst>
          </p:cNvPr>
          <p:cNvSpPr>
            <a:spLocks noGrp="1"/>
          </p:cNvSpPr>
          <p:nvPr>
            <p:ph type="pic" sz="quarter" idx="12"/>
          </p:nvPr>
        </p:nvSpPr>
        <p:spPr>
          <a:xfrm>
            <a:off x="9302148" y="3254264"/>
            <a:ext cx="5773355" cy="5239784"/>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7" name="Picture Placeholder 3">
            <a:extLst>
              <a:ext uri="{FF2B5EF4-FFF2-40B4-BE49-F238E27FC236}">
                <a16:creationId xmlns:a16="http://schemas.microsoft.com/office/drawing/2014/main" xmlns="" id="{92D9E551-898F-B547-9190-AAE05BA6D628}"/>
              </a:ext>
            </a:extLst>
          </p:cNvPr>
          <p:cNvSpPr>
            <a:spLocks noGrp="1"/>
          </p:cNvSpPr>
          <p:nvPr>
            <p:ph type="pic" sz="quarter" idx="14"/>
          </p:nvPr>
        </p:nvSpPr>
        <p:spPr>
          <a:xfrm>
            <a:off x="17083470" y="3254264"/>
            <a:ext cx="5773355" cy="5239784"/>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898259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7122397" y="0"/>
            <a:ext cx="7255254" cy="9666512"/>
          </a:xfrm>
          <a:prstGeom prst="rect">
            <a:avLst/>
          </a:prstGeom>
          <a:solidFill>
            <a:schemeClr val="bg1">
              <a:lumMod val="95000"/>
            </a:schemeClr>
          </a:solidFill>
          <a:ln>
            <a:noFill/>
          </a:ln>
        </p:spPr>
        <p:txBody>
          <a:bodyPr/>
          <a:lstStyle/>
          <a:p>
            <a:endParaRPr lang="en-US"/>
          </a:p>
        </p:txBody>
      </p:sp>
      <p:sp>
        <p:nvSpPr>
          <p:cNvPr id="7" name="Picture Placeholder 7"/>
          <p:cNvSpPr>
            <a:spLocks noGrp="1"/>
          </p:cNvSpPr>
          <p:nvPr>
            <p:ph type="pic" sz="quarter" idx="12"/>
          </p:nvPr>
        </p:nvSpPr>
        <p:spPr>
          <a:xfrm>
            <a:off x="9867143" y="4049488"/>
            <a:ext cx="7255254" cy="9666512"/>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423437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18283238" y="0"/>
            <a:ext cx="6114743" cy="13716000"/>
          </a:xfrm>
          <a:prstGeom prst="rect">
            <a:avLst/>
          </a:prstGeom>
        </p:spPr>
      </p:pic>
      <p:sp>
        <p:nvSpPr>
          <p:cNvPr id="12" name="Date Placeholder 11"/>
          <p:cNvSpPr>
            <a:spLocks noGrp="1"/>
          </p:cNvSpPr>
          <p:nvPr>
            <p:ph type="dt" sz="half" idx="10"/>
          </p:nvPr>
        </p:nvSpPr>
        <p:spPr>
          <a:xfrm>
            <a:off x="2238853" y="12852403"/>
            <a:ext cx="7516439" cy="253998"/>
          </a:xfrm>
        </p:spPr>
        <p:txBody>
          <a:bodyPr/>
          <a:lstStyle/>
          <a:p>
            <a:fld id="{63A9A7CB-BEE6-4F99-898E-913F06E8E125}" type="datetime1">
              <a:rPr lang="en-US" smtClean="0"/>
              <a:pPr/>
              <a:t>3/4/2023</a:t>
            </a:fld>
            <a:endParaRPr lang="en-US"/>
          </a:p>
        </p:txBody>
      </p:sp>
      <p:sp>
        <p:nvSpPr>
          <p:cNvPr id="13" name="Slide Number Placeholder 12"/>
          <p:cNvSpPr>
            <a:spLocks noGrp="1"/>
          </p:cNvSpPr>
          <p:nvPr>
            <p:ph type="sldNum" sz="quarter" idx="11"/>
          </p:nvPr>
        </p:nvSpPr>
        <p:spPr>
          <a:xfrm>
            <a:off x="10974176" y="12801600"/>
            <a:ext cx="1422030" cy="304800"/>
          </a:xfrm>
        </p:spPr>
        <p:txBody>
          <a:bodyPr/>
          <a:lstStyle/>
          <a:p>
            <a:fld id="{6E2D2B3B-882E-40F3-A32F-6DD516915044}" type="slidenum">
              <a:rPr lang="en-US" smtClean="0"/>
              <a:pPr/>
              <a:t>‹#›</a:t>
            </a:fld>
            <a:endParaRPr lang="en-US"/>
          </a:p>
        </p:txBody>
      </p:sp>
      <p:sp>
        <p:nvSpPr>
          <p:cNvPr id="14" name="Footer Placeholder 13"/>
          <p:cNvSpPr>
            <a:spLocks noGrp="1"/>
          </p:cNvSpPr>
          <p:nvPr>
            <p:ph type="ftr" sz="quarter" idx="12"/>
          </p:nvPr>
        </p:nvSpPr>
        <p:spPr>
          <a:xfrm>
            <a:off x="2234619" y="12592496"/>
            <a:ext cx="7520673" cy="304800"/>
          </a:xfrm>
        </p:spPr>
        <p:txBody>
          <a:bodyPr/>
          <a:lstStyle/>
          <a:p>
            <a:endParaRPr lang="en-US" dirty="0"/>
          </a:p>
        </p:txBody>
      </p:sp>
      <p:sp>
        <p:nvSpPr>
          <p:cNvPr id="15" name="Title 14"/>
          <p:cNvSpPr>
            <a:spLocks noGrp="1"/>
          </p:cNvSpPr>
          <p:nvPr>
            <p:ph type="title"/>
          </p:nvPr>
        </p:nvSpPr>
        <p:spPr>
          <a:xfrm>
            <a:off x="1218882" y="3657600"/>
            <a:ext cx="8532178" cy="35052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1218884" y="7156449"/>
            <a:ext cx="8532831" cy="2919534"/>
          </a:xfrm>
        </p:spPr>
        <p:txBody>
          <a:bodyPr anchor="t">
            <a:normAutofit/>
          </a:bodyPr>
          <a:lstStyle>
            <a:lvl1pPr marL="0" indent="0" algn="r" defTabSz="2176729" rtl="0" eaLnBrk="1" latinLnBrk="0" hangingPunct="1">
              <a:spcBef>
                <a:spcPct val="20000"/>
              </a:spcBef>
              <a:buClr>
                <a:schemeClr val="tx1">
                  <a:lumMod val="50000"/>
                  <a:lumOff val="50000"/>
                </a:schemeClr>
              </a:buClr>
              <a:buFont typeface="Wingdings" pitchFamily="2" charset="2"/>
              <a:buNone/>
              <a:defRPr lang="en-US" sz="33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xmlns="" id="{203AD769-FC64-1343-B821-6DD90E2432AA}"/>
              </a:ext>
            </a:extLst>
          </p:cNvPr>
          <p:cNvSpPr>
            <a:spLocks noGrp="1"/>
          </p:cNvSpPr>
          <p:nvPr>
            <p:ph type="pic" sz="quarter" idx="12"/>
          </p:nvPr>
        </p:nvSpPr>
        <p:spPr>
          <a:xfrm>
            <a:off x="0" y="3513913"/>
            <a:ext cx="8037096" cy="8425542"/>
          </a:xfrm>
          <a:prstGeom prst="rect">
            <a:avLst/>
          </a:prstGeom>
          <a:solidFill>
            <a:schemeClr val="bg1">
              <a:lumMod val="95000"/>
            </a:schemeClr>
          </a:solidFill>
          <a:ln>
            <a:noFill/>
          </a:ln>
        </p:spPr>
        <p:txBody>
          <a:bodyPr/>
          <a:lstStyle/>
          <a:p>
            <a:endParaRPr lang="en-US"/>
          </a:p>
        </p:txBody>
      </p:sp>
      <p:sp>
        <p:nvSpPr>
          <p:cNvPr id="4" name="Picture Placeholder 7">
            <a:extLst>
              <a:ext uri="{FF2B5EF4-FFF2-40B4-BE49-F238E27FC236}">
                <a16:creationId xmlns:a16="http://schemas.microsoft.com/office/drawing/2014/main" xmlns="" id="{2090F277-844B-F34B-8B02-2DC7B196C249}"/>
              </a:ext>
            </a:extLst>
          </p:cNvPr>
          <p:cNvSpPr>
            <a:spLocks noGrp="1"/>
          </p:cNvSpPr>
          <p:nvPr>
            <p:ph type="pic" sz="quarter" idx="13"/>
          </p:nvPr>
        </p:nvSpPr>
        <p:spPr>
          <a:xfrm>
            <a:off x="8170277" y="3513913"/>
            <a:ext cx="8037096" cy="8425542"/>
          </a:xfrm>
          <a:prstGeom prst="rect">
            <a:avLst/>
          </a:prstGeom>
          <a:solidFill>
            <a:schemeClr val="bg1">
              <a:lumMod val="95000"/>
            </a:schemeClr>
          </a:solidFill>
          <a:ln>
            <a:noFill/>
          </a:ln>
        </p:spPr>
        <p:txBody>
          <a:bodyPr/>
          <a:lstStyle/>
          <a:p>
            <a:endParaRPr lang="en-US"/>
          </a:p>
        </p:txBody>
      </p:sp>
      <p:sp>
        <p:nvSpPr>
          <p:cNvPr id="5" name="Picture Placeholder 7">
            <a:extLst>
              <a:ext uri="{FF2B5EF4-FFF2-40B4-BE49-F238E27FC236}">
                <a16:creationId xmlns:a16="http://schemas.microsoft.com/office/drawing/2014/main" xmlns="" id="{AF1F3293-2C9C-1342-8078-7044804121CA}"/>
              </a:ext>
            </a:extLst>
          </p:cNvPr>
          <p:cNvSpPr>
            <a:spLocks noGrp="1"/>
          </p:cNvSpPr>
          <p:nvPr>
            <p:ph type="pic" sz="quarter" idx="14"/>
          </p:nvPr>
        </p:nvSpPr>
        <p:spPr>
          <a:xfrm>
            <a:off x="16340554" y="3513913"/>
            <a:ext cx="8037096" cy="8425542"/>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3411627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xmlns="" id="{203AD769-FC64-1343-B821-6DD90E2432AA}"/>
              </a:ext>
            </a:extLst>
          </p:cNvPr>
          <p:cNvSpPr>
            <a:spLocks noGrp="1"/>
          </p:cNvSpPr>
          <p:nvPr>
            <p:ph type="pic" sz="quarter" idx="12"/>
          </p:nvPr>
        </p:nvSpPr>
        <p:spPr>
          <a:xfrm>
            <a:off x="0" y="2645233"/>
            <a:ext cx="24377650" cy="8425542"/>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2658489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394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tarter Hom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D90A8A51-7C22-DD4D-AC1C-32FBBF103F0D}"/>
              </a:ext>
            </a:extLst>
          </p:cNvPr>
          <p:cNvSpPr>
            <a:spLocks noGrp="1" noChangeAspect="1"/>
          </p:cNvSpPr>
          <p:nvPr>
            <p:ph type="pic" sz="quarter" idx="10"/>
          </p:nvPr>
        </p:nvSpPr>
        <p:spPr>
          <a:xfrm>
            <a:off x="1520825" y="762000"/>
            <a:ext cx="21336000" cy="12192000"/>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2562078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D90A8A51-7C22-DD4D-AC1C-32FBBF103F0D}"/>
              </a:ext>
            </a:extLst>
          </p:cNvPr>
          <p:cNvSpPr>
            <a:spLocks noGrp="1"/>
          </p:cNvSpPr>
          <p:nvPr>
            <p:ph type="pic" sz="quarter" idx="10"/>
          </p:nvPr>
        </p:nvSpPr>
        <p:spPr>
          <a:xfrm>
            <a:off x="0" y="0"/>
            <a:ext cx="24377650" cy="13716000"/>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3637868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AFCEBF72-C430-D746-BC66-389D0C9152E8}"/>
              </a:ext>
            </a:extLst>
          </p:cNvPr>
          <p:cNvSpPr>
            <a:spLocks noGrp="1"/>
          </p:cNvSpPr>
          <p:nvPr>
            <p:ph type="pic" sz="quarter" idx="10"/>
          </p:nvPr>
        </p:nvSpPr>
        <p:spPr>
          <a:xfrm>
            <a:off x="1520825" y="3"/>
            <a:ext cx="21336000" cy="8131630"/>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4002734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44A118DA-14BF-3F46-AE25-94283E48DF28}"/>
              </a:ext>
            </a:extLst>
          </p:cNvPr>
          <p:cNvSpPr>
            <a:spLocks noGrp="1"/>
          </p:cNvSpPr>
          <p:nvPr>
            <p:ph type="pic" sz="quarter" idx="10"/>
          </p:nvPr>
        </p:nvSpPr>
        <p:spPr>
          <a:xfrm>
            <a:off x="12188825" y="0"/>
            <a:ext cx="10668000" cy="10835640"/>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2872030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44A118DA-14BF-3F46-AE25-94283E48DF28}"/>
              </a:ext>
            </a:extLst>
          </p:cNvPr>
          <p:cNvSpPr>
            <a:spLocks noGrp="1"/>
          </p:cNvSpPr>
          <p:nvPr>
            <p:ph type="pic" sz="quarter" idx="10"/>
          </p:nvPr>
        </p:nvSpPr>
        <p:spPr>
          <a:xfrm>
            <a:off x="0" y="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4" name="Picture Placeholder 3">
            <a:extLst>
              <a:ext uri="{FF2B5EF4-FFF2-40B4-BE49-F238E27FC236}">
                <a16:creationId xmlns:a16="http://schemas.microsoft.com/office/drawing/2014/main" xmlns="" id="{DDB9B774-88EB-2244-941D-DB50BDDBF6CC}"/>
              </a:ext>
            </a:extLst>
          </p:cNvPr>
          <p:cNvSpPr>
            <a:spLocks noGrp="1"/>
          </p:cNvSpPr>
          <p:nvPr>
            <p:ph type="pic" sz="quarter" idx="11"/>
          </p:nvPr>
        </p:nvSpPr>
        <p:spPr>
          <a:xfrm>
            <a:off x="0" y="698863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5" name="Picture Placeholder 3">
            <a:extLst>
              <a:ext uri="{FF2B5EF4-FFF2-40B4-BE49-F238E27FC236}">
                <a16:creationId xmlns:a16="http://schemas.microsoft.com/office/drawing/2014/main" xmlns="" id="{18CEB640-8738-844F-9CEA-F54115D4B480}"/>
              </a:ext>
            </a:extLst>
          </p:cNvPr>
          <p:cNvSpPr>
            <a:spLocks noGrp="1"/>
          </p:cNvSpPr>
          <p:nvPr>
            <p:ph type="pic" sz="quarter" idx="12"/>
          </p:nvPr>
        </p:nvSpPr>
        <p:spPr>
          <a:xfrm>
            <a:off x="8265386" y="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6" name="Picture Placeholder 3">
            <a:extLst>
              <a:ext uri="{FF2B5EF4-FFF2-40B4-BE49-F238E27FC236}">
                <a16:creationId xmlns:a16="http://schemas.microsoft.com/office/drawing/2014/main" xmlns="" id="{4089DFB0-5802-A04C-8FBC-6B4294DC3E18}"/>
              </a:ext>
            </a:extLst>
          </p:cNvPr>
          <p:cNvSpPr>
            <a:spLocks noGrp="1"/>
          </p:cNvSpPr>
          <p:nvPr>
            <p:ph type="pic" sz="quarter" idx="13"/>
          </p:nvPr>
        </p:nvSpPr>
        <p:spPr>
          <a:xfrm>
            <a:off x="8265386" y="698863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7" name="Picture Placeholder 3">
            <a:extLst>
              <a:ext uri="{FF2B5EF4-FFF2-40B4-BE49-F238E27FC236}">
                <a16:creationId xmlns:a16="http://schemas.microsoft.com/office/drawing/2014/main" xmlns="" id="{92D9E551-898F-B547-9190-AAE05BA6D628}"/>
              </a:ext>
            </a:extLst>
          </p:cNvPr>
          <p:cNvSpPr>
            <a:spLocks noGrp="1"/>
          </p:cNvSpPr>
          <p:nvPr>
            <p:ph type="pic" sz="quarter" idx="14"/>
          </p:nvPr>
        </p:nvSpPr>
        <p:spPr>
          <a:xfrm>
            <a:off x="16530774" y="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8" name="Picture Placeholder 3">
            <a:extLst>
              <a:ext uri="{FF2B5EF4-FFF2-40B4-BE49-F238E27FC236}">
                <a16:creationId xmlns:a16="http://schemas.microsoft.com/office/drawing/2014/main" xmlns="" id="{8DE06661-FC47-A04A-8973-37B3CC9BD957}"/>
              </a:ext>
            </a:extLst>
          </p:cNvPr>
          <p:cNvSpPr>
            <a:spLocks noGrp="1"/>
          </p:cNvSpPr>
          <p:nvPr>
            <p:ph type="pic" sz="quarter" idx="15"/>
          </p:nvPr>
        </p:nvSpPr>
        <p:spPr>
          <a:xfrm>
            <a:off x="16530774" y="6988630"/>
            <a:ext cx="7846879" cy="6727372"/>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3821462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44A118DA-14BF-3F46-AE25-94283E48DF28}"/>
              </a:ext>
            </a:extLst>
          </p:cNvPr>
          <p:cNvSpPr>
            <a:spLocks noGrp="1"/>
          </p:cNvSpPr>
          <p:nvPr>
            <p:ph type="pic" sz="quarter" idx="10"/>
          </p:nvPr>
        </p:nvSpPr>
        <p:spPr>
          <a:xfrm>
            <a:off x="1520825" y="3254264"/>
            <a:ext cx="5773355" cy="5239784"/>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5" name="Picture Placeholder 3">
            <a:extLst>
              <a:ext uri="{FF2B5EF4-FFF2-40B4-BE49-F238E27FC236}">
                <a16:creationId xmlns:a16="http://schemas.microsoft.com/office/drawing/2014/main" xmlns="" id="{18CEB640-8738-844F-9CEA-F54115D4B480}"/>
              </a:ext>
            </a:extLst>
          </p:cNvPr>
          <p:cNvSpPr>
            <a:spLocks noGrp="1"/>
          </p:cNvSpPr>
          <p:nvPr>
            <p:ph type="pic" sz="quarter" idx="12"/>
          </p:nvPr>
        </p:nvSpPr>
        <p:spPr>
          <a:xfrm>
            <a:off x="9302148" y="3254264"/>
            <a:ext cx="5773355" cy="5239784"/>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
        <p:nvSpPr>
          <p:cNvPr id="7" name="Picture Placeholder 3">
            <a:extLst>
              <a:ext uri="{FF2B5EF4-FFF2-40B4-BE49-F238E27FC236}">
                <a16:creationId xmlns:a16="http://schemas.microsoft.com/office/drawing/2014/main" xmlns="" id="{92D9E551-898F-B547-9190-AAE05BA6D628}"/>
              </a:ext>
            </a:extLst>
          </p:cNvPr>
          <p:cNvSpPr>
            <a:spLocks noGrp="1"/>
          </p:cNvSpPr>
          <p:nvPr>
            <p:ph type="pic" sz="quarter" idx="14"/>
          </p:nvPr>
        </p:nvSpPr>
        <p:spPr>
          <a:xfrm>
            <a:off x="17083470" y="3254264"/>
            <a:ext cx="5773355" cy="5239784"/>
          </a:xfrm>
          <a:prstGeom prst="rect">
            <a:avLst/>
          </a:prstGeom>
          <a:solidFill>
            <a:schemeClr val="bg1">
              <a:lumMod val="95000"/>
            </a:schemeClr>
          </a:solidFill>
          <a:ln>
            <a:noFill/>
          </a:ln>
        </p:spPr>
        <p:txBody>
          <a:bodyPr wrap="square" anchor="ctr">
            <a:noAutofit/>
          </a:bodyPr>
          <a:lstStyle>
            <a:lvl1pPr marL="0" indent="0" algn="ctr">
              <a:buNone/>
              <a:defRPr sz="2400"/>
            </a:lvl1pPr>
          </a:lstStyle>
          <a:p>
            <a:endParaRPr lang="en-US"/>
          </a:p>
        </p:txBody>
      </p:sp>
    </p:spTree>
    <p:extLst>
      <p:ext uri="{BB962C8B-B14F-4D97-AF65-F5344CB8AC3E}">
        <p14:creationId xmlns:p14="http://schemas.microsoft.com/office/powerpoint/2010/main" val="1265599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7122397" y="0"/>
            <a:ext cx="7255254" cy="9666512"/>
          </a:xfrm>
          <a:prstGeom prst="rect">
            <a:avLst/>
          </a:prstGeom>
          <a:solidFill>
            <a:schemeClr val="bg1">
              <a:lumMod val="95000"/>
            </a:schemeClr>
          </a:solidFill>
          <a:ln>
            <a:noFill/>
          </a:ln>
        </p:spPr>
        <p:txBody>
          <a:bodyPr/>
          <a:lstStyle/>
          <a:p>
            <a:endParaRPr lang="en-US"/>
          </a:p>
        </p:txBody>
      </p:sp>
      <p:sp>
        <p:nvSpPr>
          <p:cNvPr id="7" name="Picture Placeholder 7"/>
          <p:cNvSpPr>
            <a:spLocks noGrp="1"/>
          </p:cNvSpPr>
          <p:nvPr>
            <p:ph type="pic" sz="quarter" idx="12"/>
          </p:nvPr>
        </p:nvSpPr>
        <p:spPr>
          <a:xfrm>
            <a:off x="9867143" y="4049488"/>
            <a:ext cx="7255254" cy="9666512"/>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438048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8883" y="6858000"/>
            <a:ext cx="8329030" cy="5334000"/>
          </a:xfrm>
        </p:spPr>
        <p:txBody>
          <a:bodyPr>
            <a:normAutofit/>
          </a:bodyPr>
          <a:lstStyle>
            <a:lvl1pPr marL="544182" indent="-435346">
              <a:defRPr sz="3300"/>
            </a:lvl1pPr>
            <a:lvl2pPr>
              <a:defRPr sz="3300"/>
            </a:lvl2pPr>
            <a:lvl3pPr>
              <a:defRPr sz="33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18883" y="914400"/>
            <a:ext cx="8329030" cy="5334000"/>
          </a:xfrm>
        </p:spPr>
        <p:txBody>
          <a:bodyPr>
            <a:normAutofit/>
          </a:bodyPr>
          <a:lstStyle>
            <a:lvl1pPr marL="544182" indent="-435346">
              <a:defRPr sz="3300"/>
            </a:lvl1pPr>
            <a:lvl2pPr>
              <a:defRPr sz="3300"/>
            </a:lvl2pPr>
            <a:lvl3pPr>
              <a:defRPr sz="33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3001413" y="914401"/>
            <a:ext cx="7516442" cy="11429998"/>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B6EE300C-6FC5-4FC3-AF1A-075E4F50620D}" type="datetime1">
              <a:rPr lang="en-US" smtClean="0"/>
              <a:pPr/>
              <a:t>3/4/2023</a:t>
            </a:fld>
            <a:endParaRPr lang="en-US"/>
          </a:p>
        </p:txBody>
      </p:sp>
      <p:sp>
        <p:nvSpPr>
          <p:cNvPr id="13" name="Slide Number Placeholder 12"/>
          <p:cNvSpPr>
            <a:spLocks noGrp="1"/>
          </p:cNvSpPr>
          <p:nvPr>
            <p:ph type="sldNum" sz="quarter" idx="11"/>
          </p:nvPr>
        </p:nvSpPr>
        <p:spPr/>
        <p:txBody>
          <a:bodyPr/>
          <a:lstStyle/>
          <a:p>
            <a:fld id="{6E2D2B3B-882E-40F3-A32F-6DD51691504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xmlns="" id="{203AD769-FC64-1343-B821-6DD90E2432AA}"/>
              </a:ext>
            </a:extLst>
          </p:cNvPr>
          <p:cNvSpPr>
            <a:spLocks noGrp="1"/>
          </p:cNvSpPr>
          <p:nvPr>
            <p:ph type="pic" sz="quarter" idx="12"/>
          </p:nvPr>
        </p:nvSpPr>
        <p:spPr>
          <a:xfrm>
            <a:off x="0" y="3513913"/>
            <a:ext cx="8037096" cy="8425542"/>
          </a:xfrm>
          <a:prstGeom prst="rect">
            <a:avLst/>
          </a:prstGeom>
          <a:solidFill>
            <a:schemeClr val="bg1">
              <a:lumMod val="95000"/>
            </a:schemeClr>
          </a:solidFill>
          <a:ln>
            <a:noFill/>
          </a:ln>
        </p:spPr>
        <p:txBody>
          <a:bodyPr/>
          <a:lstStyle/>
          <a:p>
            <a:endParaRPr lang="en-US"/>
          </a:p>
        </p:txBody>
      </p:sp>
      <p:sp>
        <p:nvSpPr>
          <p:cNvPr id="4" name="Picture Placeholder 7">
            <a:extLst>
              <a:ext uri="{FF2B5EF4-FFF2-40B4-BE49-F238E27FC236}">
                <a16:creationId xmlns:a16="http://schemas.microsoft.com/office/drawing/2014/main" xmlns="" id="{2090F277-844B-F34B-8B02-2DC7B196C249}"/>
              </a:ext>
            </a:extLst>
          </p:cNvPr>
          <p:cNvSpPr>
            <a:spLocks noGrp="1"/>
          </p:cNvSpPr>
          <p:nvPr>
            <p:ph type="pic" sz="quarter" idx="13"/>
          </p:nvPr>
        </p:nvSpPr>
        <p:spPr>
          <a:xfrm>
            <a:off x="8170277" y="3513913"/>
            <a:ext cx="8037096" cy="8425542"/>
          </a:xfrm>
          <a:prstGeom prst="rect">
            <a:avLst/>
          </a:prstGeom>
          <a:solidFill>
            <a:schemeClr val="bg1">
              <a:lumMod val="95000"/>
            </a:schemeClr>
          </a:solidFill>
          <a:ln>
            <a:noFill/>
          </a:ln>
        </p:spPr>
        <p:txBody>
          <a:bodyPr/>
          <a:lstStyle/>
          <a:p>
            <a:endParaRPr lang="en-US"/>
          </a:p>
        </p:txBody>
      </p:sp>
      <p:sp>
        <p:nvSpPr>
          <p:cNvPr id="5" name="Picture Placeholder 7">
            <a:extLst>
              <a:ext uri="{FF2B5EF4-FFF2-40B4-BE49-F238E27FC236}">
                <a16:creationId xmlns:a16="http://schemas.microsoft.com/office/drawing/2014/main" xmlns="" id="{AF1F3293-2C9C-1342-8078-7044804121CA}"/>
              </a:ext>
            </a:extLst>
          </p:cNvPr>
          <p:cNvSpPr>
            <a:spLocks noGrp="1"/>
          </p:cNvSpPr>
          <p:nvPr>
            <p:ph type="pic" sz="quarter" idx="14"/>
          </p:nvPr>
        </p:nvSpPr>
        <p:spPr>
          <a:xfrm>
            <a:off x="16340554" y="3513913"/>
            <a:ext cx="8037096" cy="8425542"/>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2164610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xmlns="" id="{203AD769-FC64-1343-B821-6DD90E2432AA}"/>
              </a:ext>
            </a:extLst>
          </p:cNvPr>
          <p:cNvSpPr>
            <a:spLocks noGrp="1"/>
          </p:cNvSpPr>
          <p:nvPr>
            <p:ph type="pic" sz="quarter" idx="12"/>
          </p:nvPr>
        </p:nvSpPr>
        <p:spPr>
          <a:xfrm>
            <a:off x="0" y="2645233"/>
            <a:ext cx="24377650" cy="8425542"/>
          </a:xfrm>
          <a:prstGeom prst="rect">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3821444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673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EE9132D6-0004-C34B-A570-7AECE0027133}"/>
              </a:ext>
            </a:extLst>
          </p:cNvPr>
          <p:cNvSpPr>
            <a:spLocks noGrp="1"/>
          </p:cNvSpPr>
          <p:nvPr>
            <p:ph type="pic" sz="quarter" idx="10"/>
          </p:nvPr>
        </p:nvSpPr>
        <p:spPr>
          <a:xfrm>
            <a:off x="0" y="0"/>
            <a:ext cx="8106033" cy="13716000"/>
          </a:xfrm>
          <a:solidFill>
            <a:schemeClr val="bg1">
              <a:lumMod val="95000"/>
            </a:schemeClr>
          </a:solidFill>
        </p:spPr>
        <p:txBody>
          <a:bodyPr/>
          <a:lstStyle/>
          <a:p>
            <a:endParaRPr lang="en-US"/>
          </a:p>
        </p:txBody>
      </p:sp>
    </p:spTree>
    <p:extLst>
      <p:ext uri="{BB962C8B-B14F-4D97-AF65-F5344CB8AC3E}">
        <p14:creationId xmlns:p14="http://schemas.microsoft.com/office/powerpoint/2010/main" val="1881616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EE9132D6-0004-C34B-A570-7AECE0027133}"/>
              </a:ext>
            </a:extLst>
          </p:cNvPr>
          <p:cNvSpPr>
            <a:spLocks noGrp="1"/>
          </p:cNvSpPr>
          <p:nvPr>
            <p:ph type="pic" sz="quarter" idx="10"/>
          </p:nvPr>
        </p:nvSpPr>
        <p:spPr>
          <a:xfrm>
            <a:off x="0" y="0"/>
            <a:ext cx="9934832" cy="13716000"/>
          </a:xfrm>
          <a:solidFill>
            <a:schemeClr val="bg1">
              <a:lumMod val="95000"/>
            </a:schemeClr>
          </a:solidFill>
        </p:spPr>
        <p:txBody>
          <a:bodyPr/>
          <a:lstStyle/>
          <a:p>
            <a:endParaRPr lang="en-US"/>
          </a:p>
        </p:txBody>
      </p:sp>
    </p:spTree>
    <p:extLst>
      <p:ext uri="{BB962C8B-B14F-4D97-AF65-F5344CB8AC3E}">
        <p14:creationId xmlns:p14="http://schemas.microsoft.com/office/powerpoint/2010/main" val="3706909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EE9132D6-0004-C34B-A570-7AECE0027133}"/>
              </a:ext>
            </a:extLst>
          </p:cNvPr>
          <p:cNvSpPr>
            <a:spLocks noGrp="1"/>
          </p:cNvSpPr>
          <p:nvPr>
            <p:ph type="pic" sz="quarter" idx="10"/>
          </p:nvPr>
        </p:nvSpPr>
        <p:spPr>
          <a:xfrm>
            <a:off x="0" y="0"/>
            <a:ext cx="24377650"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217064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8882" y="550476"/>
            <a:ext cx="9547913" cy="822324"/>
          </a:xfrm>
        </p:spPr>
        <p:txBody>
          <a:bodyPr anchor="b">
            <a:noAutofit/>
          </a:bodyPr>
          <a:lstStyle>
            <a:lvl1pPr marL="0" indent="0" algn="ctr">
              <a:buNone/>
              <a:defRPr sz="3300" b="0">
                <a:solidFill>
                  <a:schemeClr val="tx2"/>
                </a:solidFill>
              </a:defRPr>
            </a:lvl1pPr>
            <a:lvl2pPr marL="1088365" indent="0">
              <a:buNone/>
              <a:defRPr sz="4800" b="1"/>
            </a:lvl2pPr>
            <a:lvl3pPr marL="2176729" indent="0">
              <a:buNone/>
              <a:defRPr sz="4300" b="1"/>
            </a:lvl3pPr>
            <a:lvl4pPr marL="3265094" indent="0">
              <a:buNone/>
              <a:defRPr sz="3800" b="1"/>
            </a:lvl4pPr>
            <a:lvl5pPr marL="4353458" indent="0">
              <a:buNone/>
              <a:defRPr sz="3800" b="1"/>
            </a:lvl5pPr>
            <a:lvl6pPr marL="5441823" indent="0">
              <a:buNone/>
              <a:defRPr sz="3800" b="1"/>
            </a:lvl6pPr>
            <a:lvl7pPr marL="6530188" indent="0">
              <a:buNone/>
              <a:defRPr sz="3800" b="1"/>
            </a:lvl7pPr>
            <a:lvl8pPr marL="7618552" indent="0">
              <a:buNone/>
              <a:defRPr sz="3800" b="1"/>
            </a:lvl8pPr>
            <a:lvl9pPr marL="8706917"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8882" y="1350576"/>
            <a:ext cx="9547913" cy="5050224"/>
          </a:xfrm>
        </p:spPr>
        <p:txBody>
          <a:bodyPr anchor="t">
            <a:normAutofit/>
          </a:bodyPr>
          <a:lstStyle>
            <a:lvl1pPr marL="544182" indent="-435346">
              <a:defRPr sz="3300"/>
            </a:lvl1pPr>
            <a:lvl2pPr>
              <a:defRPr sz="3300"/>
            </a:lvl2pPr>
            <a:lvl3pPr>
              <a:defRPr sz="3300"/>
            </a:lvl3pPr>
            <a:lvl4pPr>
              <a:defRPr sz="3300" baseline="0"/>
            </a:lvl4pPr>
            <a:lvl5pPr>
              <a:buFont typeface="Wingdings" pitchFamily="2" charset="2"/>
              <a:buChar char="§"/>
              <a:defRPr sz="3300"/>
            </a:lvl5pPr>
            <a:lvl6pPr>
              <a:buFont typeface="Wingdings" pitchFamily="2" charset="2"/>
              <a:buChar cha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1218880" y="6858000"/>
            <a:ext cx="9547913" cy="822324"/>
          </a:xfrm>
        </p:spPr>
        <p:txBody>
          <a:bodyPr anchor="b">
            <a:noAutofit/>
          </a:bodyPr>
          <a:lstStyle>
            <a:lvl1pPr marL="0" indent="0" algn="ctr">
              <a:buNone/>
              <a:defRPr sz="3300" b="0">
                <a:solidFill>
                  <a:schemeClr val="tx2"/>
                </a:solidFill>
              </a:defRPr>
            </a:lvl1pPr>
            <a:lvl2pPr marL="1088365" indent="0">
              <a:buNone/>
              <a:defRPr sz="4800" b="1"/>
            </a:lvl2pPr>
            <a:lvl3pPr marL="2176729" indent="0">
              <a:buNone/>
              <a:defRPr sz="4300" b="1"/>
            </a:lvl3pPr>
            <a:lvl4pPr marL="3265094" indent="0">
              <a:buNone/>
              <a:defRPr sz="3800" b="1"/>
            </a:lvl4pPr>
            <a:lvl5pPr marL="4353458" indent="0">
              <a:buNone/>
              <a:defRPr sz="3800" b="1"/>
            </a:lvl5pPr>
            <a:lvl6pPr marL="5441823" indent="0">
              <a:buNone/>
              <a:defRPr sz="3800" b="1"/>
            </a:lvl6pPr>
            <a:lvl7pPr marL="6530188" indent="0">
              <a:buNone/>
              <a:defRPr sz="3800" b="1"/>
            </a:lvl7pPr>
            <a:lvl8pPr marL="7618552" indent="0">
              <a:buNone/>
              <a:defRPr sz="3800" b="1"/>
            </a:lvl8pPr>
            <a:lvl9pPr marL="8706917"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18880" y="7680324"/>
            <a:ext cx="9547913" cy="5030396"/>
          </a:xfrm>
        </p:spPr>
        <p:txBody>
          <a:bodyPr anchor="t">
            <a:normAutofit/>
          </a:bodyPr>
          <a:lstStyle>
            <a:lvl1pPr marL="544182" indent="-435346">
              <a:defRPr sz="3300"/>
            </a:lvl1pPr>
            <a:lvl2pPr>
              <a:defRPr sz="3300"/>
            </a:lvl2pPr>
            <a:lvl3pPr>
              <a:defRPr sz="33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13001413" y="914401"/>
            <a:ext cx="7516442" cy="11429998"/>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F50D295D-4A77-4DEB-B04C-9F4282A8BC04}" type="datetime1">
              <a:rPr lang="en-US" smtClean="0"/>
              <a:pPr/>
              <a:t>3/4/2023</a:t>
            </a:fld>
            <a:endParaRPr lang="en-US"/>
          </a:p>
        </p:txBody>
      </p:sp>
      <p:sp>
        <p:nvSpPr>
          <p:cNvPr id="14" name="Slide Number Placeholder 13"/>
          <p:cNvSpPr>
            <a:spLocks noGrp="1"/>
          </p:cNvSpPr>
          <p:nvPr>
            <p:ph type="sldNum" sz="quarter" idx="11"/>
          </p:nvPr>
        </p:nvSpPr>
        <p:spPr/>
        <p:txBody>
          <a:bodyPr/>
          <a:lstStyle/>
          <a:p>
            <a:fld id="{6E2D2B3B-882E-40F3-A32F-6DD516915044}"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54207" y="914400"/>
            <a:ext cx="10563648" cy="11430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02B28685-4D0C-42D5-8013-B5904CD1FCBC}" type="datetime1">
              <a:rPr lang="en-US" smtClean="0"/>
              <a:pPr/>
              <a:t>3/4/2023</a:t>
            </a:fld>
            <a:endParaRPr lang="en-US"/>
          </a:p>
        </p:txBody>
      </p:sp>
      <p:sp>
        <p:nvSpPr>
          <p:cNvPr id="10" name="Slide Number Placeholder 9"/>
          <p:cNvSpPr>
            <a:spLocks noGrp="1"/>
          </p:cNvSpPr>
          <p:nvPr>
            <p:ph type="sldNum" sz="quarter" idx="11"/>
          </p:nvPr>
        </p:nvSpPr>
        <p:spPr/>
        <p:txBody>
          <a:bodyPr/>
          <a:lstStyle/>
          <a:p>
            <a:fld id="{6E2D2B3B-882E-40F3-A32F-6DD516915044}"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DF226C0-9885-4BA9-BBFA-A52CBFEBB775}" type="datetime1">
              <a:rPr lang="en-US" smtClean="0"/>
              <a:pPr/>
              <a:t>3/4/2023</a:t>
            </a:fld>
            <a:endParaRPr lang="en-US"/>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4002" y="3352801"/>
            <a:ext cx="6703854" cy="3749674"/>
          </a:xfrm>
        </p:spPr>
        <p:txBody>
          <a:bodyPr anchor="b">
            <a:normAutofit/>
          </a:bodyPr>
          <a:lstStyle>
            <a:lvl1pPr algn="r">
              <a:defRPr sz="48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812588" y="3352800"/>
            <a:ext cx="12530112" cy="7010400"/>
          </a:xfrm>
        </p:spPr>
        <p:txBody>
          <a:bodyPr>
            <a:normAutofit/>
          </a:bodyPr>
          <a:lstStyle>
            <a:lvl1pPr marL="544182" indent="-435346">
              <a:defRPr sz="2900"/>
            </a:lvl1pPr>
            <a:lvl2pPr>
              <a:defRPr sz="2900"/>
            </a:lvl2pPr>
            <a:lvl3pPr>
              <a:defRPr sz="29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14626590" y="7104744"/>
            <a:ext cx="5891265" cy="3258456"/>
          </a:xfrm>
        </p:spPr>
        <p:txBody>
          <a:bodyPr anchor="t">
            <a:normAutofit/>
          </a:bodyPr>
          <a:lstStyle>
            <a:lvl1pPr marL="0" indent="0" algn="r">
              <a:buNone/>
              <a:defRPr sz="2900">
                <a:solidFill>
                  <a:schemeClr val="tx2"/>
                </a:solidFill>
              </a:defRPr>
            </a:lvl1pPr>
            <a:lvl2pPr marL="1088365" indent="0">
              <a:buNone/>
              <a:defRPr sz="2900"/>
            </a:lvl2pPr>
            <a:lvl3pPr marL="2176729" indent="0">
              <a:buNone/>
              <a:defRPr sz="2400"/>
            </a:lvl3pPr>
            <a:lvl4pPr marL="3265094" indent="0">
              <a:buNone/>
              <a:defRPr sz="2100"/>
            </a:lvl4pPr>
            <a:lvl5pPr marL="4353458" indent="0">
              <a:buNone/>
              <a:defRPr sz="2100"/>
            </a:lvl5pPr>
            <a:lvl6pPr marL="5441823" indent="0">
              <a:buNone/>
              <a:defRPr sz="2100"/>
            </a:lvl6pPr>
            <a:lvl7pPr marL="6530188" indent="0">
              <a:buNone/>
              <a:defRPr sz="2100"/>
            </a:lvl7pPr>
            <a:lvl8pPr marL="7618552" indent="0">
              <a:buNone/>
              <a:defRPr sz="2100"/>
            </a:lvl8pPr>
            <a:lvl9pPr marL="8706917" indent="0">
              <a:buNone/>
              <a:defRPr sz="21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EBEE1B38-C5EB-4D66-9137-0AFE9CDEDE8F}" type="datetime1">
              <a:rPr lang="en-US" smtClean="0"/>
              <a:pPr/>
              <a:t>3/4/2023</a:t>
            </a:fld>
            <a:endParaRPr lang="en-US"/>
          </a:p>
        </p:txBody>
      </p:sp>
      <p:sp>
        <p:nvSpPr>
          <p:cNvPr id="16" name="Slide Number Placeholder 15"/>
          <p:cNvSpPr>
            <a:spLocks noGrp="1"/>
          </p:cNvSpPr>
          <p:nvPr>
            <p:ph type="sldNum" sz="quarter" idx="11"/>
          </p:nvPr>
        </p:nvSpPr>
        <p:spPr/>
        <p:txBody>
          <a:bodyPr/>
          <a:lstStyle/>
          <a:p>
            <a:fld id="{6E2D2B3B-882E-40F3-A32F-6DD51691504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12589" y="3352800"/>
            <a:ext cx="12521984" cy="7010400"/>
          </a:xfrm>
        </p:spPr>
        <p:txBody>
          <a:bodyPr/>
          <a:lstStyle>
            <a:lvl1pPr marL="0" indent="0">
              <a:buNone/>
              <a:defRPr sz="7600"/>
            </a:lvl1pPr>
            <a:lvl2pPr marL="1088365" indent="0">
              <a:buNone/>
              <a:defRPr sz="6700"/>
            </a:lvl2pPr>
            <a:lvl3pPr marL="2176729" indent="0">
              <a:buNone/>
              <a:defRPr sz="5700"/>
            </a:lvl3pPr>
            <a:lvl4pPr marL="3265094" indent="0">
              <a:buNone/>
              <a:defRPr sz="4800"/>
            </a:lvl4pPr>
            <a:lvl5pPr marL="4353458" indent="0">
              <a:buNone/>
              <a:defRPr sz="4800"/>
            </a:lvl5pPr>
            <a:lvl6pPr marL="5441823" indent="0">
              <a:buNone/>
              <a:defRPr sz="4800"/>
            </a:lvl6pPr>
            <a:lvl7pPr marL="6530188" indent="0">
              <a:buNone/>
              <a:defRPr sz="4800"/>
            </a:lvl7pPr>
            <a:lvl8pPr marL="7618552" indent="0">
              <a:buNone/>
              <a:defRPr sz="4800"/>
            </a:lvl8pPr>
            <a:lvl9pPr marL="8706917" indent="0">
              <a:buNone/>
              <a:defRPr sz="4800"/>
            </a:lvl9pPr>
          </a:lstStyle>
          <a:p>
            <a:r>
              <a:rPr lang="en-US" smtClean="0"/>
              <a:t>Click icon to add picture</a:t>
            </a:r>
            <a:endParaRPr lang="en-US"/>
          </a:p>
        </p:txBody>
      </p:sp>
      <p:sp>
        <p:nvSpPr>
          <p:cNvPr id="11" name="Title 1"/>
          <p:cNvSpPr>
            <a:spLocks noGrp="1"/>
          </p:cNvSpPr>
          <p:nvPr>
            <p:ph type="title"/>
          </p:nvPr>
        </p:nvSpPr>
        <p:spPr>
          <a:xfrm>
            <a:off x="13814002" y="3352800"/>
            <a:ext cx="6703854" cy="3751944"/>
          </a:xfrm>
        </p:spPr>
        <p:txBody>
          <a:bodyPr anchor="b">
            <a:normAutofit/>
          </a:bodyPr>
          <a:lstStyle>
            <a:lvl1pPr algn="r">
              <a:defRPr sz="48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14626590" y="7104744"/>
            <a:ext cx="5891265" cy="3258456"/>
          </a:xfrm>
        </p:spPr>
        <p:txBody>
          <a:bodyPr anchor="t">
            <a:normAutofit/>
          </a:bodyPr>
          <a:lstStyle>
            <a:lvl1pPr marL="0" indent="0" algn="r">
              <a:buNone/>
              <a:defRPr sz="2900">
                <a:solidFill>
                  <a:schemeClr val="tx2"/>
                </a:solidFill>
              </a:defRPr>
            </a:lvl1pPr>
            <a:lvl2pPr marL="1088365" indent="0">
              <a:buNone/>
              <a:defRPr sz="2900"/>
            </a:lvl2pPr>
            <a:lvl3pPr marL="2176729" indent="0">
              <a:buNone/>
              <a:defRPr sz="2400"/>
            </a:lvl3pPr>
            <a:lvl4pPr marL="3265094" indent="0">
              <a:buNone/>
              <a:defRPr sz="2100"/>
            </a:lvl4pPr>
            <a:lvl5pPr marL="4353458" indent="0">
              <a:buNone/>
              <a:defRPr sz="2100"/>
            </a:lvl5pPr>
            <a:lvl6pPr marL="5441823" indent="0">
              <a:buNone/>
              <a:defRPr sz="2100"/>
            </a:lvl6pPr>
            <a:lvl7pPr marL="6530188" indent="0">
              <a:buNone/>
              <a:defRPr sz="2100"/>
            </a:lvl7pPr>
            <a:lvl8pPr marL="7618552" indent="0">
              <a:buNone/>
              <a:defRPr sz="2100"/>
            </a:lvl8pPr>
            <a:lvl9pPr marL="8706917" indent="0">
              <a:buNone/>
              <a:defRPr sz="21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327B613C-1AD7-49D3-885D-F654C5CDBAA6}" type="datetime1">
              <a:rPr lang="en-US" smtClean="0"/>
              <a:pPr/>
              <a:t>3/4/2023</a:t>
            </a:fld>
            <a:endParaRPr lang="en-US" dirty="0"/>
          </a:p>
        </p:txBody>
      </p:sp>
      <p:sp>
        <p:nvSpPr>
          <p:cNvPr id="17" name="Slide Number Placeholder 16"/>
          <p:cNvSpPr>
            <a:spLocks noGrp="1"/>
          </p:cNvSpPr>
          <p:nvPr>
            <p:ph type="sldNum" sz="quarter" idx="11"/>
          </p:nvPr>
        </p:nvSpPr>
        <p:spPr/>
        <p:txBody>
          <a:bodyPr/>
          <a:lstStyle/>
          <a:p>
            <a:fld id="{6E2D2B3B-882E-40F3-A32F-6DD516915044}"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2.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43" cstate="print"/>
          <a:stretch>
            <a:fillRect/>
          </a:stretch>
        </p:blipFill>
        <p:spPr>
          <a:xfrm>
            <a:off x="23523722" y="0"/>
            <a:ext cx="853930" cy="13716000"/>
          </a:xfrm>
          <a:prstGeom prst="rect">
            <a:avLst/>
          </a:prstGeom>
        </p:spPr>
      </p:pic>
      <p:sp>
        <p:nvSpPr>
          <p:cNvPr id="2" name="Title Placeholder 1"/>
          <p:cNvSpPr>
            <a:spLocks noGrp="1"/>
          </p:cNvSpPr>
          <p:nvPr>
            <p:ph type="title"/>
          </p:nvPr>
        </p:nvSpPr>
        <p:spPr>
          <a:xfrm>
            <a:off x="13001413" y="914400"/>
            <a:ext cx="7516442" cy="11430000"/>
          </a:xfrm>
          <a:prstGeom prst="rect">
            <a:avLst/>
          </a:prstGeom>
        </p:spPr>
        <p:txBody>
          <a:bodyPr vert="horz" lIns="217673" tIns="108836" rIns="217673" bIns="10883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8883" y="914401"/>
            <a:ext cx="9751060" cy="11429998"/>
          </a:xfrm>
          <a:prstGeom prst="rect">
            <a:avLst/>
          </a:prstGeom>
        </p:spPr>
        <p:txBody>
          <a:bodyPr vert="horz" lIns="217673" tIns="108836" rIns="217673" bIns="108836"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20721002" y="12801600"/>
            <a:ext cx="1422030" cy="304800"/>
          </a:xfrm>
          <a:prstGeom prst="rect">
            <a:avLst/>
          </a:prstGeom>
        </p:spPr>
        <p:txBody>
          <a:bodyPr vert="horz" lIns="217673" tIns="108836" rIns="217673" bIns="108836" rtlCol="0" anchor="ctr"/>
          <a:lstStyle>
            <a:lvl1pPr algn="ctr">
              <a:defRPr sz="2500">
                <a:solidFill>
                  <a:schemeClr val="tx1">
                    <a:lumMod val="50000"/>
                    <a:lumOff val="50000"/>
                  </a:schemeClr>
                </a:solidFill>
              </a:defRPr>
            </a:lvl1pPr>
          </a:lstStyle>
          <a:p>
            <a:fld id="{6E2D2B3B-882E-40F3-A32F-6DD516915044}" type="slidenum">
              <a:rPr lang="en-US" smtClean="0"/>
              <a:pPr/>
              <a:t>‹#›</a:t>
            </a:fld>
            <a:endParaRPr lang="en-US" dirty="0"/>
          </a:p>
        </p:txBody>
      </p:sp>
      <p:sp>
        <p:nvSpPr>
          <p:cNvPr id="9" name="Date Placeholder 8"/>
          <p:cNvSpPr>
            <a:spLocks noGrp="1"/>
          </p:cNvSpPr>
          <p:nvPr>
            <p:ph type="dt" sz="half" idx="2"/>
          </p:nvPr>
        </p:nvSpPr>
        <p:spPr>
          <a:xfrm>
            <a:off x="13001418" y="12852403"/>
            <a:ext cx="7516439" cy="253998"/>
          </a:xfrm>
          <a:prstGeom prst="rect">
            <a:avLst/>
          </a:prstGeom>
        </p:spPr>
        <p:txBody>
          <a:bodyPr vert="horz" lIns="217673" tIns="108836" rIns="217673" bIns="108836" rtlCol="0" anchor="ctr"/>
          <a:lstStyle>
            <a:lvl1pPr algn="r">
              <a:defRPr sz="2500">
                <a:solidFill>
                  <a:schemeClr val="tx1">
                    <a:lumMod val="50000"/>
                    <a:lumOff val="50000"/>
                  </a:schemeClr>
                </a:solidFill>
              </a:defRPr>
            </a:lvl1pPr>
          </a:lstStyle>
          <a:p>
            <a:fld id="{327B613C-1AD7-49D3-885D-F654C5CDBAA6}" type="datetime1">
              <a:rPr lang="en-US" smtClean="0"/>
              <a:pPr/>
              <a:t>3/4/2023</a:t>
            </a:fld>
            <a:endParaRPr lang="en-US" dirty="0"/>
          </a:p>
        </p:txBody>
      </p:sp>
      <p:sp>
        <p:nvSpPr>
          <p:cNvPr id="10" name="Footer Placeholder 9"/>
          <p:cNvSpPr>
            <a:spLocks noGrp="1"/>
          </p:cNvSpPr>
          <p:nvPr>
            <p:ph type="ftr" sz="quarter" idx="3"/>
          </p:nvPr>
        </p:nvSpPr>
        <p:spPr>
          <a:xfrm>
            <a:off x="12997184" y="12592496"/>
            <a:ext cx="7520673" cy="304800"/>
          </a:xfrm>
          <a:prstGeom prst="rect">
            <a:avLst/>
          </a:prstGeom>
        </p:spPr>
        <p:txBody>
          <a:bodyPr vert="horz" lIns="217673" tIns="108836" rIns="217673" bIns="108836" rtlCol="0" anchor="b"/>
          <a:lstStyle>
            <a:lvl1pPr algn="r">
              <a:defRPr sz="250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10" r:id="rId12"/>
    <p:sldLayoutId id="2147484412" r:id="rId13"/>
    <p:sldLayoutId id="2147483977" r:id="rId14"/>
    <p:sldLayoutId id="2147483980" r:id="rId15"/>
    <p:sldLayoutId id="2147483981" r:id="rId16"/>
    <p:sldLayoutId id="2147483983" r:id="rId17"/>
    <p:sldLayoutId id="2147483984" r:id="rId18"/>
    <p:sldLayoutId id="2147483985" r:id="rId19"/>
    <p:sldLayoutId id="2147483986" r:id="rId20"/>
    <p:sldLayoutId id="2147483989" r:id="rId21"/>
    <p:sldLayoutId id="2147483992" r:id="rId22"/>
    <p:sldLayoutId id="2147483993" r:id="rId23"/>
    <p:sldLayoutId id="2147483994" r:id="rId24"/>
    <p:sldLayoutId id="2147483995" r:id="rId25"/>
    <p:sldLayoutId id="2147483996" r:id="rId26"/>
    <p:sldLayoutId id="2147483997" r:id="rId27"/>
    <p:sldLayoutId id="2147483998" r:id="rId28"/>
    <p:sldLayoutId id="2147483999" r:id="rId29"/>
    <p:sldLayoutId id="2147484000" r:id="rId30"/>
    <p:sldLayoutId id="2147484001" r:id="rId31"/>
    <p:sldLayoutId id="2147484003" r:id="rId32"/>
    <p:sldLayoutId id="2147484004" r:id="rId33"/>
    <p:sldLayoutId id="2147484005" r:id="rId34"/>
    <p:sldLayoutId id="2147484006" r:id="rId35"/>
    <p:sldLayoutId id="2147484007" r:id="rId36"/>
    <p:sldLayoutId id="2147484008" r:id="rId37"/>
    <p:sldLayoutId id="2147484009" r:id="rId38"/>
    <p:sldLayoutId id="2147484010" r:id="rId39"/>
    <p:sldLayoutId id="2147484011" r:id="rId40"/>
    <p:sldLayoutId id="2147484012" r:id="rId4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txStyles>
    <p:titleStyle>
      <a:lvl1pPr algn="r" defTabSz="2176729" rtl="0" eaLnBrk="1" latinLnBrk="0" hangingPunct="1">
        <a:spcBef>
          <a:spcPct val="0"/>
        </a:spcBef>
        <a:buNone/>
        <a:defRPr sz="67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435346" indent="-435346" algn="l" defTabSz="2176729" rtl="0" eaLnBrk="1" latinLnBrk="0" hangingPunct="1">
        <a:spcBef>
          <a:spcPct val="20000"/>
        </a:spcBef>
        <a:buClr>
          <a:schemeClr val="tx1">
            <a:lumMod val="50000"/>
            <a:lumOff val="50000"/>
          </a:schemeClr>
        </a:buClr>
        <a:buFont typeface="Wingdings" pitchFamily="2" charset="2"/>
        <a:buChar char="§"/>
        <a:defRPr sz="4300" kern="1200">
          <a:solidFill>
            <a:schemeClr val="tx1">
              <a:lumMod val="85000"/>
            </a:schemeClr>
          </a:solidFill>
          <a:latin typeface="+mn-lt"/>
          <a:ea typeface="+mn-ea"/>
          <a:cs typeface="+mn-cs"/>
        </a:defRPr>
      </a:lvl1pPr>
      <a:lvl2pPr marL="979528" indent="-435346" algn="l" defTabSz="2176729" rtl="0" eaLnBrk="1" latinLnBrk="0" hangingPunct="1">
        <a:spcBef>
          <a:spcPct val="20000"/>
        </a:spcBef>
        <a:buClr>
          <a:schemeClr val="tx1">
            <a:lumMod val="50000"/>
            <a:lumOff val="50000"/>
          </a:schemeClr>
        </a:buClr>
        <a:buFont typeface="Wingdings" pitchFamily="2" charset="2"/>
        <a:buChar char="§"/>
        <a:defRPr sz="3300" kern="1200">
          <a:solidFill>
            <a:schemeClr val="tx1">
              <a:lumMod val="85000"/>
            </a:schemeClr>
          </a:solidFill>
          <a:latin typeface="+mn-lt"/>
          <a:ea typeface="+mn-ea"/>
          <a:cs typeface="+mn-cs"/>
        </a:defRPr>
      </a:lvl2pPr>
      <a:lvl3pPr marL="1414874" indent="-435346" algn="l" defTabSz="2176729" rtl="0" eaLnBrk="1" latinLnBrk="0" hangingPunct="1">
        <a:spcBef>
          <a:spcPct val="20000"/>
        </a:spcBef>
        <a:buClr>
          <a:schemeClr val="tx1">
            <a:lumMod val="50000"/>
            <a:lumOff val="50000"/>
          </a:schemeClr>
        </a:buClr>
        <a:buFont typeface="Wingdings" pitchFamily="2" charset="2"/>
        <a:buChar char="§"/>
        <a:defRPr sz="3300" kern="1200">
          <a:solidFill>
            <a:schemeClr val="tx1">
              <a:lumMod val="85000"/>
            </a:schemeClr>
          </a:solidFill>
          <a:latin typeface="+mn-lt"/>
          <a:ea typeface="+mn-ea"/>
          <a:cs typeface="+mn-cs"/>
        </a:defRPr>
      </a:lvl3pPr>
      <a:lvl4pPr marL="1850220" indent="-435346" algn="l" defTabSz="2176729" rtl="0" eaLnBrk="1" latinLnBrk="0" hangingPunct="1">
        <a:spcBef>
          <a:spcPct val="20000"/>
        </a:spcBef>
        <a:buClr>
          <a:schemeClr val="tx1">
            <a:lumMod val="50000"/>
            <a:lumOff val="50000"/>
          </a:schemeClr>
        </a:buClr>
        <a:buFont typeface="Wingdings" pitchFamily="2" charset="2"/>
        <a:buChar char="§"/>
        <a:defRPr sz="3300" kern="1200">
          <a:solidFill>
            <a:schemeClr val="tx1">
              <a:lumMod val="85000"/>
            </a:schemeClr>
          </a:solidFill>
          <a:latin typeface="+mn-lt"/>
          <a:ea typeface="+mn-ea"/>
          <a:cs typeface="+mn-cs"/>
        </a:defRPr>
      </a:lvl4pPr>
      <a:lvl5pPr marL="2285566" indent="-435346" algn="l" defTabSz="2176729" rtl="0" eaLnBrk="1" latinLnBrk="0" hangingPunct="1">
        <a:spcBef>
          <a:spcPct val="20000"/>
        </a:spcBef>
        <a:buClr>
          <a:schemeClr val="tx1">
            <a:lumMod val="50000"/>
            <a:lumOff val="50000"/>
          </a:schemeClr>
        </a:buClr>
        <a:buFont typeface="Wingdings" pitchFamily="2" charset="2"/>
        <a:buChar char="§"/>
        <a:defRPr sz="3300" kern="1200">
          <a:solidFill>
            <a:schemeClr val="tx1">
              <a:lumMod val="85000"/>
            </a:schemeClr>
          </a:solidFill>
          <a:latin typeface="+mn-lt"/>
          <a:ea typeface="+mn-ea"/>
          <a:cs typeface="+mn-cs"/>
        </a:defRPr>
      </a:lvl5pPr>
      <a:lvl6pPr marL="2720912" indent="-435346" algn="l" defTabSz="2176729" rtl="0" eaLnBrk="1" latinLnBrk="0" hangingPunct="1">
        <a:spcBef>
          <a:spcPts val="686"/>
        </a:spcBef>
        <a:buClr>
          <a:schemeClr val="tx1">
            <a:lumMod val="50000"/>
            <a:lumOff val="50000"/>
          </a:schemeClr>
        </a:buClr>
        <a:buFont typeface="Wingdings" pitchFamily="2" charset="2"/>
        <a:buChar char="§"/>
        <a:defRPr sz="3300" kern="1200" baseline="0">
          <a:solidFill>
            <a:schemeClr val="tx1"/>
          </a:solidFill>
          <a:latin typeface="+mn-lt"/>
          <a:ea typeface="+mn-ea"/>
          <a:cs typeface="+mn-cs"/>
        </a:defRPr>
      </a:lvl6pPr>
      <a:lvl7pPr marL="3156257" indent="-435346" algn="l" defTabSz="2176729" rtl="0" eaLnBrk="1" latinLnBrk="0" hangingPunct="1">
        <a:spcBef>
          <a:spcPts val="686"/>
        </a:spcBef>
        <a:buClr>
          <a:schemeClr val="tx1">
            <a:lumMod val="50000"/>
            <a:lumOff val="50000"/>
          </a:schemeClr>
        </a:buClr>
        <a:buFont typeface="Wingdings" pitchFamily="2" charset="2"/>
        <a:buChar char="§"/>
        <a:defRPr sz="3300" kern="1200" baseline="0">
          <a:solidFill>
            <a:schemeClr val="tx1"/>
          </a:solidFill>
          <a:latin typeface="+mn-lt"/>
          <a:ea typeface="+mn-ea"/>
          <a:cs typeface="+mn-cs"/>
        </a:defRPr>
      </a:lvl7pPr>
      <a:lvl8pPr marL="3591603" indent="-435346" algn="l" defTabSz="2176729" rtl="0" eaLnBrk="1" latinLnBrk="0" hangingPunct="1">
        <a:spcBef>
          <a:spcPts val="686"/>
        </a:spcBef>
        <a:buClr>
          <a:schemeClr val="tx1">
            <a:lumMod val="50000"/>
            <a:lumOff val="50000"/>
          </a:schemeClr>
        </a:buClr>
        <a:buFont typeface="Wingdings" pitchFamily="2" charset="2"/>
        <a:buChar char="§"/>
        <a:defRPr sz="3300" kern="1200" baseline="0">
          <a:solidFill>
            <a:schemeClr val="tx1"/>
          </a:solidFill>
          <a:latin typeface="+mn-lt"/>
          <a:ea typeface="+mn-ea"/>
          <a:cs typeface="+mn-cs"/>
        </a:defRPr>
      </a:lvl8pPr>
      <a:lvl9pPr marL="4026949" indent="-435346" algn="l" defTabSz="2176729" rtl="0" eaLnBrk="1" latinLnBrk="0" hangingPunct="1">
        <a:spcBef>
          <a:spcPts val="686"/>
        </a:spcBef>
        <a:buClr>
          <a:schemeClr val="tx1">
            <a:lumMod val="50000"/>
            <a:lumOff val="50000"/>
          </a:schemeClr>
        </a:buClr>
        <a:buFont typeface="Wingdings" pitchFamily="2" charset="2"/>
        <a:buChar char="§"/>
        <a:defRPr sz="3300" kern="1200" baseline="0">
          <a:solidFill>
            <a:schemeClr val="tx1"/>
          </a:solidFill>
          <a:latin typeface="+mn-lt"/>
          <a:ea typeface="+mn-ea"/>
          <a:cs typeface="+mn-cs"/>
        </a:defRPr>
      </a:lvl9pPr>
    </p:bodyStyle>
    <p:otherStyle>
      <a:defPPr>
        <a:defRPr lang="en-US"/>
      </a:defPPr>
      <a:lvl1pPr marL="0" algn="l" defTabSz="2176729" rtl="0" eaLnBrk="1" latinLnBrk="0" hangingPunct="1">
        <a:defRPr sz="4300" kern="1200">
          <a:solidFill>
            <a:schemeClr val="tx1"/>
          </a:solidFill>
          <a:latin typeface="+mn-lt"/>
          <a:ea typeface="+mn-ea"/>
          <a:cs typeface="+mn-cs"/>
        </a:defRPr>
      </a:lvl1pPr>
      <a:lvl2pPr marL="1088365" algn="l" defTabSz="2176729" rtl="0" eaLnBrk="1" latinLnBrk="0" hangingPunct="1">
        <a:defRPr sz="4300" kern="1200">
          <a:solidFill>
            <a:schemeClr val="tx1"/>
          </a:solidFill>
          <a:latin typeface="+mn-lt"/>
          <a:ea typeface="+mn-ea"/>
          <a:cs typeface="+mn-cs"/>
        </a:defRPr>
      </a:lvl2pPr>
      <a:lvl3pPr marL="2176729" algn="l" defTabSz="2176729" rtl="0" eaLnBrk="1" latinLnBrk="0" hangingPunct="1">
        <a:defRPr sz="4300" kern="1200">
          <a:solidFill>
            <a:schemeClr val="tx1"/>
          </a:solidFill>
          <a:latin typeface="+mn-lt"/>
          <a:ea typeface="+mn-ea"/>
          <a:cs typeface="+mn-cs"/>
        </a:defRPr>
      </a:lvl3pPr>
      <a:lvl4pPr marL="3265094" algn="l" defTabSz="2176729" rtl="0" eaLnBrk="1" latinLnBrk="0" hangingPunct="1">
        <a:defRPr sz="4300" kern="1200">
          <a:solidFill>
            <a:schemeClr val="tx1"/>
          </a:solidFill>
          <a:latin typeface="+mn-lt"/>
          <a:ea typeface="+mn-ea"/>
          <a:cs typeface="+mn-cs"/>
        </a:defRPr>
      </a:lvl4pPr>
      <a:lvl5pPr marL="4353458" algn="l" defTabSz="2176729" rtl="0" eaLnBrk="1" latinLnBrk="0" hangingPunct="1">
        <a:defRPr sz="4300" kern="1200">
          <a:solidFill>
            <a:schemeClr val="tx1"/>
          </a:solidFill>
          <a:latin typeface="+mn-lt"/>
          <a:ea typeface="+mn-ea"/>
          <a:cs typeface="+mn-cs"/>
        </a:defRPr>
      </a:lvl5pPr>
      <a:lvl6pPr marL="5441823" algn="l" defTabSz="2176729" rtl="0" eaLnBrk="1" latinLnBrk="0" hangingPunct="1">
        <a:defRPr sz="4300" kern="1200">
          <a:solidFill>
            <a:schemeClr val="tx1"/>
          </a:solidFill>
          <a:latin typeface="+mn-lt"/>
          <a:ea typeface="+mn-ea"/>
          <a:cs typeface="+mn-cs"/>
        </a:defRPr>
      </a:lvl6pPr>
      <a:lvl7pPr marL="6530188" algn="l" defTabSz="2176729" rtl="0" eaLnBrk="1" latinLnBrk="0" hangingPunct="1">
        <a:defRPr sz="4300" kern="1200">
          <a:solidFill>
            <a:schemeClr val="tx1"/>
          </a:solidFill>
          <a:latin typeface="+mn-lt"/>
          <a:ea typeface="+mn-ea"/>
          <a:cs typeface="+mn-cs"/>
        </a:defRPr>
      </a:lvl7pPr>
      <a:lvl8pPr marL="7618552" algn="l" defTabSz="2176729" rtl="0" eaLnBrk="1" latinLnBrk="0" hangingPunct="1">
        <a:defRPr sz="4300" kern="1200">
          <a:solidFill>
            <a:schemeClr val="tx1"/>
          </a:solidFill>
          <a:latin typeface="+mn-lt"/>
          <a:ea typeface="+mn-ea"/>
          <a:cs typeface="+mn-cs"/>
        </a:defRPr>
      </a:lvl8pPr>
      <a:lvl9pPr marL="8706917" algn="l" defTabSz="2176729"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 xmlns:a16="http://schemas.microsoft.com/office/drawing/2014/main" id="{BBCCF403-77F5-E64B-B3A1-43CAED52C50B}"/>
              </a:ext>
            </a:extLst>
          </p:cNvPr>
          <p:cNvSpPr/>
          <p:nvPr/>
        </p:nvSpPr>
        <p:spPr>
          <a:xfrm>
            <a:off x="22302691" y="762000"/>
            <a:ext cx="554134" cy="55413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dirty="0">
              <a:solidFill>
                <a:srgbClr val="FFFFFF"/>
              </a:solidFill>
              <a:latin typeface="Lato Light" panose="020F0502020204030203" pitchFamily="34" charset="0"/>
            </a:endParaRPr>
          </a:p>
        </p:txBody>
      </p:sp>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 xmlns:a16="http://schemas.microsoft.com/office/drawing/2014/main" id="{F4AFA0A0-434E-E340-A675-5E45B45DDFED}"/>
              </a:ext>
            </a:extLst>
          </p:cNvPr>
          <p:cNvSpPr txBox="1"/>
          <p:nvPr/>
        </p:nvSpPr>
        <p:spPr>
          <a:xfrm>
            <a:off x="22390604" y="885179"/>
            <a:ext cx="378309" cy="307777"/>
          </a:xfrm>
          <a:prstGeom prst="rect">
            <a:avLst/>
          </a:prstGeom>
          <a:noFill/>
        </p:spPr>
        <p:txBody>
          <a:bodyPr wrap="none" lIns="0" tIns="0" rIns="0" bIns="0" rtlCol="0" anchor="ctr">
            <a:spAutoFit/>
          </a:bodyPr>
          <a:lstStyle/>
          <a:p>
            <a:pPr algn="ctr" defTabSz="1828434"/>
            <a:fld id="{C2130A1F-96FE-9345-9E91-FD9BE4197128}" type="slidenum">
              <a:rPr lang="en-US" sz="2000" smtClean="0">
                <a:solidFill>
                  <a:srgbClr val="FFFFFF"/>
                </a:solidFill>
                <a:latin typeface="Poppins Medium" pitchFamily="2" charset="77"/>
                <a:cs typeface="Poppins Medium" pitchFamily="2" charset="77"/>
              </a:rPr>
              <a:pPr algn="ctr" defTabSz="1828434"/>
              <a:t>‹#›</a:t>
            </a:fld>
            <a:endParaRPr lang="en-US" sz="2800" dirty="0">
              <a:solidFill>
                <a:srgbClr val="FFFFFF"/>
              </a:solidFill>
              <a:latin typeface="Poppins Medium" pitchFamily="2" charset="77"/>
              <a:cs typeface="Poppins Medium" pitchFamily="2" charset="77"/>
            </a:endParaRPr>
          </a:p>
        </p:txBody>
      </p:sp>
    </p:spTree>
    <p:extLst>
      <p:ext uri="{BB962C8B-B14F-4D97-AF65-F5344CB8AC3E}">
        <p14:creationId xmlns:p14="http://schemas.microsoft.com/office/powerpoint/2010/main" val="1566345798"/>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Lst>
  <p:hf hdr="0" ftr="0" dt="0"/>
  <p:txStyles>
    <p:titleStyle>
      <a:lvl1pPr algn="l" defTabSz="1828343" rtl="0" eaLnBrk="1" latinLnBrk="0" hangingPunct="1">
        <a:lnSpc>
          <a:spcPct val="90000"/>
        </a:lnSpc>
        <a:spcBef>
          <a:spcPct val="0"/>
        </a:spcBef>
        <a:buNone/>
        <a:defRPr sz="6600" b="1" i="0" kern="1200">
          <a:solidFill>
            <a:schemeClr val="tx2"/>
          </a:solidFill>
          <a:latin typeface="Poppins" pitchFamily="2"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Lato Light" panose="020F0502020204030203" pitchFamily="34" charset="0"/>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Lato Light" panose="020F0502020204030203" pitchFamily="34" charset="0"/>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Lato Light" panose="020F0502020204030203" pitchFamily="34" charset="0"/>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 xmlns:a16="http://schemas.microsoft.com/office/drawing/2014/main" id="{445F0819-0154-6546-82B6-B4E8CB0C12AE}"/>
              </a:ext>
            </a:extLst>
          </p:cNvPr>
          <p:cNvSpPr>
            <a:spLocks noChangeArrowheads="1"/>
          </p:cNvSpPr>
          <p:nvPr/>
        </p:nvSpPr>
        <p:spPr bwMode="auto">
          <a:xfrm>
            <a:off x="15256621" y="9785797"/>
            <a:ext cx="1166096" cy="976514"/>
          </a:xfrm>
          <a:custGeom>
            <a:avLst/>
            <a:gdLst>
              <a:gd name="connsiteX0" fmla="*/ 776918 w 1166096"/>
              <a:gd name="connsiteY0" fmla="*/ 695548 h 976514"/>
              <a:gd name="connsiteX1" fmla="*/ 763241 w 1166096"/>
              <a:gd name="connsiteY1" fmla="*/ 708035 h 976514"/>
              <a:gd name="connsiteX2" fmla="*/ 776918 w 1166096"/>
              <a:gd name="connsiteY2" fmla="*/ 721771 h 976514"/>
              <a:gd name="connsiteX3" fmla="*/ 789352 w 1166096"/>
              <a:gd name="connsiteY3" fmla="*/ 708035 h 976514"/>
              <a:gd name="connsiteX4" fmla="*/ 776918 w 1166096"/>
              <a:gd name="connsiteY4" fmla="*/ 695548 h 976514"/>
              <a:gd name="connsiteX5" fmla="*/ 238357 w 1166096"/>
              <a:gd name="connsiteY5" fmla="*/ 681137 h 976514"/>
              <a:gd name="connsiteX6" fmla="*/ 254178 w 1166096"/>
              <a:gd name="connsiteY6" fmla="*/ 696003 h 976514"/>
              <a:gd name="connsiteX7" fmla="*/ 254178 w 1166096"/>
              <a:gd name="connsiteY7" fmla="*/ 956161 h 976514"/>
              <a:gd name="connsiteX8" fmla="*/ 238357 w 1166096"/>
              <a:gd name="connsiteY8" fmla="*/ 971027 h 976514"/>
              <a:gd name="connsiteX9" fmla="*/ 222537 w 1166096"/>
              <a:gd name="connsiteY9" fmla="*/ 956161 h 976514"/>
              <a:gd name="connsiteX10" fmla="*/ 222537 w 1166096"/>
              <a:gd name="connsiteY10" fmla="*/ 696003 h 976514"/>
              <a:gd name="connsiteX11" fmla="*/ 238357 w 1166096"/>
              <a:gd name="connsiteY11" fmla="*/ 681137 h 976514"/>
              <a:gd name="connsiteX12" fmla="*/ 453639 w 1166096"/>
              <a:gd name="connsiteY12" fmla="*/ 114884 h 976514"/>
              <a:gd name="connsiteX13" fmla="*/ 442449 w 1166096"/>
              <a:gd name="connsiteY13" fmla="*/ 126123 h 976514"/>
              <a:gd name="connsiteX14" fmla="*/ 442449 w 1166096"/>
              <a:gd name="connsiteY14" fmla="*/ 410835 h 976514"/>
              <a:gd name="connsiteX15" fmla="*/ 442449 w 1166096"/>
              <a:gd name="connsiteY15" fmla="*/ 413333 h 976514"/>
              <a:gd name="connsiteX16" fmla="*/ 449909 w 1166096"/>
              <a:gd name="connsiteY16" fmla="*/ 432064 h 976514"/>
              <a:gd name="connsiteX17" fmla="*/ 483480 w 1166096"/>
              <a:gd name="connsiteY17" fmla="*/ 506988 h 976514"/>
              <a:gd name="connsiteX18" fmla="*/ 514565 w 1166096"/>
              <a:gd name="connsiteY18" fmla="*/ 487008 h 976514"/>
              <a:gd name="connsiteX19" fmla="*/ 504618 w 1166096"/>
              <a:gd name="connsiteY19" fmla="*/ 487008 h 976514"/>
              <a:gd name="connsiteX20" fmla="*/ 489697 w 1166096"/>
              <a:gd name="connsiteY20" fmla="*/ 472024 h 976514"/>
              <a:gd name="connsiteX21" fmla="*/ 504618 w 1166096"/>
              <a:gd name="connsiteY21" fmla="*/ 457039 h 976514"/>
              <a:gd name="connsiteX22" fmla="*/ 558083 w 1166096"/>
              <a:gd name="connsiteY22" fmla="*/ 457039 h 976514"/>
              <a:gd name="connsiteX23" fmla="*/ 559326 w 1166096"/>
              <a:gd name="connsiteY23" fmla="*/ 457039 h 976514"/>
              <a:gd name="connsiteX24" fmla="*/ 587924 w 1166096"/>
              <a:gd name="connsiteY24" fmla="*/ 439556 h 976514"/>
              <a:gd name="connsiteX25" fmla="*/ 672474 w 1166096"/>
              <a:gd name="connsiteY25" fmla="*/ 453292 h 976514"/>
              <a:gd name="connsiteX26" fmla="*/ 674961 w 1166096"/>
              <a:gd name="connsiteY26" fmla="*/ 457039 h 976514"/>
              <a:gd name="connsiteX27" fmla="*/ 711019 w 1166096"/>
              <a:gd name="connsiteY27" fmla="*/ 457039 h 976514"/>
              <a:gd name="connsiteX28" fmla="*/ 717236 w 1166096"/>
              <a:gd name="connsiteY28" fmla="*/ 454541 h 976514"/>
              <a:gd name="connsiteX29" fmla="*/ 753294 w 1166096"/>
              <a:gd name="connsiteY29" fmla="*/ 368378 h 976514"/>
              <a:gd name="connsiteX30" fmla="*/ 786865 w 1166096"/>
              <a:gd name="connsiteY30" fmla="*/ 345901 h 976514"/>
              <a:gd name="connsiteX31" fmla="*/ 917420 w 1166096"/>
              <a:gd name="connsiteY31" fmla="*/ 345901 h 976514"/>
              <a:gd name="connsiteX32" fmla="*/ 923637 w 1166096"/>
              <a:gd name="connsiteY32" fmla="*/ 343403 h 976514"/>
              <a:gd name="connsiteX33" fmla="*/ 977102 w 1166096"/>
              <a:gd name="connsiteY33" fmla="*/ 236012 h 976514"/>
              <a:gd name="connsiteX34" fmla="*/ 963425 w 1166096"/>
              <a:gd name="connsiteY34" fmla="*/ 227271 h 976514"/>
              <a:gd name="connsiteX35" fmla="*/ 963425 w 1166096"/>
              <a:gd name="connsiteY35" fmla="*/ 209788 h 976514"/>
              <a:gd name="connsiteX36" fmla="*/ 1014403 w 1166096"/>
              <a:gd name="connsiteY36" fmla="*/ 179818 h 976514"/>
              <a:gd name="connsiteX37" fmla="*/ 1030567 w 1166096"/>
              <a:gd name="connsiteY37" fmla="*/ 188560 h 976514"/>
              <a:gd name="connsiteX38" fmla="*/ 1030567 w 1166096"/>
              <a:gd name="connsiteY38" fmla="*/ 248499 h 976514"/>
              <a:gd name="connsiteX39" fmla="*/ 1014403 w 1166096"/>
              <a:gd name="connsiteY39" fmla="*/ 257240 h 976514"/>
              <a:gd name="connsiteX40" fmla="*/ 1001970 w 1166096"/>
              <a:gd name="connsiteY40" fmla="*/ 250997 h 976514"/>
              <a:gd name="connsiteX41" fmla="*/ 949748 w 1166096"/>
              <a:gd name="connsiteY41" fmla="*/ 355891 h 976514"/>
              <a:gd name="connsiteX42" fmla="*/ 917420 w 1166096"/>
              <a:gd name="connsiteY42" fmla="*/ 375871 h 976514"/>
              <a:gd name="connsiteX43" fmla="*/ 786865 w 1166096"/>
              <a:gd name="connsiteY43" fmla="*/ 375871 h 976514"/>
              <a:gd name="connsiteX44" fmla="*/ 780648 w 1166096"/>
              <a:gd name="connsiteY44" fmla="*/ 379617 h 976514"/>
              <a:gd name="connsiteX45" fmla="*/ 744590 w 1166096"/>
              <a:gd name="connsiteY45" fmla="*/ 465780 h 976514"/>
              <a:gd name="connsiteX46" fmla="*/ 711019 w 1166096"/>
              <a:gd name="connsiteY46" fmla="*/ 487008 h 976514"/>
              <a:gd name="connsiteX47" fmla="*/ 684908 w 1166096"/>
              <a:gd name="connsiteY47" fmla="*/ 487008 h 976514"/>
              <a:gd name="connsiteX48" fmla="*/ 683664 w 1166096"/>
              <a:gd name="connsiteY48" fmla="*/ 499496 h 976514"/>
              <a:gd name="connsiteX49" fmla="*/ 657553 w 1166096"/>
              <a:gd name="connsiteY49" fmla="*/ 539455 h 976514"/>
              <a:gd name="connsiteX50" fmla="*/ 596628 w 1166096"/>
              <a:gd name="connsiteY50" fmla="*/ 581913 h 976514"/>
              <a:gd name="connsiteX51" fmla="*/ 1093980 w 1166096"/>
              <a:gd name="connsiteY51" fmla="*/ 581913 h 976514"/>
              <a:gd name="connsiteX52" fmla="*/ 1105170 w 1166096"/>
              <a:gd name="connsiteY52" fmla="*/ 571923 h 976514"/>
              <a:gd name="connsiteX53" fmla="*/ 1105170 w 1166096"/>
              <a:gd name="connsiteY53" fmla="*/ 126123 h 976514"/>
              <a:gd name="connsiteX54" fmla="*/ 1093980 w 1166096"/>
              <a:gd name="connsiteY54" fmla="*/ 114884 h 976514"/>
              <a:gd name="connsiteX55" fmla="*/ 232288 w 1166096"/>
              <a:gd name="connsiteY55" fmla="*/ 90044 h 976514"/>
              <a:gd name="connsiteX56" fmla="*/ 152052 w 1166096"/>
              <a:gd name="connsiteY56" fmla="*/ 170280 h 976514"/>
              <a:gd name="connsiteX57" fmla="*/ 232288 w 1166096"/>
              <a:gd name="connsiteY57" fmla="*/ 249281 h 976514"/>
              <a:gd name="connsiteX58" fmla="*/ 312523 w 1166096"/>
              <a:gd name="connsiteY58" fmla="*/ 170280 h 976514"/>
              <a:gd name="connsiteX59" fmla="*/ 232288 w 1166096"/>
              <a:gd name="connsiteY59" fmla="*/ 90044 h 976514"/>
              <a:gd name="connsiteX60" fmla="*/ 232288 w 1166096"/>
              <a:gd name="connsiteY60" fmla="*/ 60419 h 976514"/>
              <a:gd name="connsiteX61" fmla="*/ 342149 w 1166096"/>
              <a:gd name="connsiteY61" fmla="*/ 170280 h 976514"/>
              <a:gd name="connsiteX62" fmla="*/ 232288 w 1166096"/>
              <a:gd name="connsiteY62" fmla="*/ 278907 h 976514"/>
              <a:gd name="connsiteX63" fmla="*/ 123661 w 1166096"/>
              <a:gd name="connsiteY63" fmla="*/ 170280 h 976514"/>
              <a:gd name="connsiteX64" fmla="*/ 232288 w 1166096"/>
              <a:gd name="connsiteY64" fmla="*/ 60419 h 976514"/>
              <a:gd name="connsiteX65" fmla="*/ 423798 w 1166096"/>
              <a:gd name="connsiteY65" fmla="*/ 29970 h 976514"/>
              <a:gd name="connsiteX66" fmla="*/ 412608 w 1166096"/>
              <a:gd name="connsiteY66" fmla="*/ 42457 h 976514"/>
              <a:gd name="connsiteX67" fmla="*/ 412608 w 1166096"/>
              <a:gd name="connsiteY67" fmla="*/ 72427 h 976514"/>
              <a:gd name="connsiteX68" fmla="*/ 423798 w 1166096"/>
              <a:gd name="connsiteY68" fmla="*/ 86163 h 976514"/>
              <a:gd name="connsiteX69" fmla="*/ 453639 w 1166096"/>
              <a:gd name="connsiteY69" fmla="*/ 86163 h 976514"/>
              <a:gd name="connsiteX70" fmla="*/ 1093980 w 1166096"/>
              <a:gd name="connsiteY70" fmla="*/ 86163 h 976514"/>
              <a:gd name="connsiteX71" fmla="*/ 1125064 w 1166096"/>
              <a:gd name="connsiteY71" fmla="*/ 86163 h 976514"/>
              <a:gd name="connsiteX72" fmla="*/ 1137498 w 1166096"/>
              <a:gd name="connsiteY72" fmla="*/ 72427 h 976514"/>
              <a:gd name="connsiteX73" fmla="*/ 1137498 w 1166096"/>
              <a:gd name="connsiteY73" fmla="*/ 42457 h 976514"/>
              <a:gd name="connsiteX74" fmla="*/ 1125064 w 1166096"/>
              <a:gd name="connsiteY74" fmla="*/ 29970 h 976514"/>
              <a:gd name="connsiteX75" fmla="*/ 423798 w 1166096"/>
              <a:gd name="connsiteY75" fmla="*/ 0 h 976514"/>
              <a:gd name="connsiteX76" fmla="*/ 1125064 w 1166096"/>
              <a:gd name="connsiteY76" fmla="*/ 0 h 976514"/>
              <a:gd name="connsiteX77" fmla="*/ 1166096 w 1166096"/>
              <a:gd name="connsiteY77" fmla="*/ 42457 h 976514"/>
              <a:gd name="connsiteX78" fmla="*/ 1166096 w 1166096"/>
              <a:gd name="connsiteY78" fmla="*/ 72427 h 976514"/>
              <a:gd name="connsiteX79" fmla="*/ 1133768 w 1166096"/>
              <a:gd name="connsiteY79" fmla="*/ 113635 h 976514"/>
              <a:gd name="connsiteX80" fmla="*/ 1135011 w 1166096"/>
              <a:gd name="connsiteY80" fmla="*/ 126123 h 976514"/>
              <a:gd name="connsiteX81" fmla="*/ 1135011 w 1166096"/>
              <a:gd name="connsiteY81" fmla="*/ 571923 h 976514"/>
              <a:gd name="connsiteX82" fmla="*/ 1093980 w 1166096"/>
              <a:gd name="connsiteY82" fmla="*/ 611882 h 976514"/>
              <a:gd name="connsiteX83" fmla="*/ 790595 w 1166096"/>
              <a:gd name="connsiteY83" fmla="*/ 611882 h 976514"/>
              <a:gd name="connsiteX84" fmla="*/ 790595 w 1166096"/>
              <a:gd name="connsiteY84" fmla="*/ 668076 h 976514"/>
              <a:gd name="connsiteX85" fmla="*/ 819193 w 1166096"/>
              <a:gd name="connsiteY85" fmla="*/ 708035 h 976514"/>
              <a:gd name="connsiteX86" fmla="*/ 776918 w 1166096"/>
              <a:gd name="connsiteY86" fmla="*/ 750492 h 976514"/>
              <a:gd name="connsiteX87" fmla="*/ 734643 w 1166096"/>
              <a:gd name="connsiteY87" fmla="*/ 708035 h 976514"/>
              <a:gd name="connsiteX88" fmla="*/ 760754 w 1166096"/>
              <a:gd name="connsiteY88" fmla="*/ 668076 h 976514"/>
              <a:gd name="connsiteX89" fmla="*/ 760754 w 1166096"/>
              <a:gd name="connsiteY89" fmla="*/ 611882 h 976514"/>
              <a:gd name="connsiteX90" fmla="*/ 561813 w 1166096"/>
              <a:gd name="connsiteY90" fmla="*/ 611882 h 976514"/>
              <a:gd name="connsiteX91" fmla="*/ 555596 w 1166096"/>
              <a:gd name="connsiteY91" fmla="*/ 611882 h 976514"/>
              <a:gd name="connsiteX92" fmla="*/ 477263 w 1166096"/>
              <a:gd name="connsiteY92" fmla="*/ 665578 h 976514"/>
              <a:gd name="connsiteX93" fmla="*/ 448666 w 1166096"/>
              <a:gd name="connsiteY93" fmla="*/ 675568 h 976514"/>
              <a:gd name="connsiteX94" fmla="*/ 434989 w 1166096"/>
              <a:gd name="connsiteY94" fmla="*/ 673071 h 976514"/>
              <a:gd name="connsiteX95" fmla="*/ 401417 w 1166096"/>
              <a:gd name="connsiteY95" fmla="*/ 644350 h 976514"/>
              <a:gd name="connsiteX96" fmla="*/ 367846 w 1166096"/>
              <a:gd name="connsiteY96" fmla="*/ 566928 h 976514"/>
              <a:gd name="connsiteX97" fmla="*/ 367846 w 1166096"/>
              <a:gd name="connsiteY97" fmla="*/ 961529 h 976514"/>
              <a:gd name="connsiteX98" fmla="*/ 354169 w 1166096"/>
              <a:gd name="connsiteY98" fmla="*/ 976514 h 976514"/>
              <a:gd name="connsiteX99" fmla="*/ 338005 w 1166096"/>
              <a:gd name="connsiteY99" fmla="*/ 961529 h 976514"/>
              <a:gd name="connsiteX100" fmla="*/ 338005 w 1166096"/>
              <a:gd name="connsiteY100" fmla="*/ 423323 h 976514"/>
              <a:gd name="connsiteX101" fmla="*/ 354169 w 1166096"/>
              <a:gd name="connsiteY101" fmla="*/ 408338 h 976514"/>
              <a:gd name="connsiteX102" fmla="*/ 367846 w 1166096"/>
              <a:gd name="connsiteY102" fmla="*/ 423323 h 976514"/>
              <a:gd name="connsiteX103" fmla="*/ 367846 w 1166096"/>
              <a:gd name="connsiteY103" fmla="*/ 492003 h 976514"/>
              <a:gd name="connsiteX104" fmla="*/ 428772 w 1166096"/>
              <a:gd name="connsiteY104" fmla="*/ 633111 h 976514"/>
              <a:gd name="connsiteX105" fmla="*/ 442449 w 1166096"/>
              <a:gd name="connsiteY105" fmla="*/ 644350 h 976514"/>
              <a:gd name="connsiteX106" fmla="*/ 459856 w 1166096"/>
              <a:gd name="connsiteY106" fmla="*/ 641852 h 976514"/>
              <a:gd name="connsiteX107" fmla="*/ 641390 w 1166096"/>
              <a:gd name="connsiteY107" fmla="*/ 514481 h 976514"/>
              <a:gd name="connsiteX108" fmla="*/ 653823 w 1166096"/>
              <a:gd name="connsiteY108" fmla="*/ 494501 h 976514"/>
              <a:gd name="connsiteX109" fmla="*/ 648850 w 1166096"/>
              <a:gd name="connsiteY109" fmla="*/ 470775 h 976514"/>
              <a:gd name="connsiteX110" fmla="*/ 605332 w 1166096"/>
              <a:gd name="connsiteY110" fmla="*/ 463282 h 976514"/>
              <a:gd name="connsiteX111" fmla="*/ 485967 w 1166096"/>
              <a:gd name="connsiteY111" fmla="*/ 540704 h 976514"/>
              <a:gd name="connsiteX112" fmla="*/ 473533 w 1166096"/>
              <a:gd name="connsiteY112" fmla="*/ 541953 h 976514"/>
              <a:gd name="connsiteX113" fmla="*/ 463586 w 1166096"/>
              <a:gd name="connsiteY113" fmla="*/ 534460 h 976514"/>
              <a:gd name="connsiteX114" fmla="*/ 422555 w 1166096"/>
              <a:gd name="connsiteY114" fmla="*/ 443302 h 976514"/>
              <a:gd name="connsiteX115" fmla="*/ 415094 w 1166096"/>
              <a:gd name="connsiteY115" fmla="*/ 424571 h 976514"/>
              <a:gd name="connsiteX116" fmla="*/ 357899 w 1166096"/>
              <a:gd name="connsiteY116" fmla="*/ 363383 h 976514"/>
              <a:gd name="connsiteX117" fmla="*/ 323084 w 1166096"/>
              <a:gd name="connsiteY117" fmla="*/ 363383 h 976514"/>
              <a:gd name="connsiteX118" fmla="*/ 119170 w 1166096"/>
              <a:gd name="connsiteY118" fmla="*/ 363383 h 976514"/>
              <a:gd name="connsiteX119" fmla="*/ 52028 w 1166096"/>
              <a:gd name="connsiteY119" fmla="*/ 442054 h 976514"/>
              <a:gd name="connsiteX120" fmla="*/ 30890 w 1166096"/>
              <a:gd name="connsiteY120" fmla="*/ 541953 h 976514"/>
              <a:gd name="connsiteX121" fmla="*/ 39594 w 1166096"/>
              <a:gd name="connsiteY121" fmla="*/ 571923 h 976514"/>
              <a:gd name="connsiteX122" fmla="*/ 104250 w 1166096"/>
              <a:gd name="connsiteY122" fmla="*/ 631862 h 976514"/>
              <a:gd name="connsiteX123" fmla="*/ 104250 w 1166096"/>
              <a:gd name="connsiteY123" fmla="*/ 541953 h 976514"/>
              <a:gd name="connsiteX124" fmla="*/ 73165 w 1166096"/>
              <a:gd name="connsiteY124" fmla="*/ 511983 h 976514"/>
              <a:gd name="connsiteX125" fmla="*/ 73165 w 1166096"/>
              <a:gd name="connsiteY125" fmla="*/ 489506 h 976514"/>
              <a:gd name="connsiteX126" fmla="*/ 94303 w 1166096"/>
              <a:gd name="connsiteY126" fmla="*/ 489506 h 976514"/>
              <a:gd name="connsiteX127" fmla="*/ 104250 w 1166096"/>
              <a:gd name="connsiteY127" fmla="*/ 499496 h 976514"/>
              <a:gd name="connsiteX128" fmla="*/ 104250 w 1166096"/>
              <a:gd name="connsiteY128" fmla="*/ 423323 h 976514"/>
              <a:gd name="connsiteX129" fmla="*/ 119170 w 1166096"/>
              <a:gd name="connsiteY129" fmla="*/ 408338 h 976514"/>
              <a:gd name="connsiteX130" fmla="*/ 132847 w 1166096"/>
              <a:gd name="connsiteY130" fmla="*/ 423323 h 976514"/>
              <a:gd name="connsiteX131" fmla="*/ 132847 w 1166096"/>
              <a:gd name="connsiteY131" fmla="*/ 961529 h 976514"/>
              <a:gd name="connsiteX132" fmla="*/ 119170 w 1166096"/>
              <a:gd name="connsiteY132" fmla="*/ 976514 h 976514"/>
              <a:gd name="connsiteX133" fmla="*/ 104250 w 1166096"/>
              <a:gd name="connsiteY133" fmla="*/ 961529 h 976514"/>
              <a:gd name="connsiteX134" fmla="*/ 104250 w 1166096"/>
              <a:gd name="connsiteY134" fmla="*/ 671822 h 976514"/>
              <a:gd name="connsiteX135" fmla="*/ 19700 w 1166096"/>
              <a:gd name="connsiteY135" fmla="*/ 593151 h 976514"/>
              <a:gd name="connsiteX136" fmla="*/ 1049 w 1166096"/>
              <a:gd name="connsiteY136" fmla="*/ 535709 h 976514"/>
              <a:gd name="connsiteX137" fmla="*/ 23430 w 1166096"/>
              <a:gd name="connsiteY137" fmla="*/ 434561 h 976514"/>
              <a:gd name="connsiteX138" fmla="*/ 119170 w 1166096"/>
              <a:gd name="connsiteY138" fmla="*/ 334662 h 976514"/>
              <a:gd name="connsiteX139" fmla="*/ 323084 w 1166096"/>
              <a:gd name="connsiteY139" fmla="*/ 334662 h 976514"/>
              <a:gd name="connsiteX140" fmla="*/ 357899 w 1166096"/>
              <a:gd name="connsiteY140" fmla="*/ 334662 h 976514"/>
              <a:gd name="connsiteX141" fmla="*/ 412608 w 1166096"/>
              <a:gd name="connsiteY141" fmla="*/ 354642 h 976514"/>
              <a:gd name="connsiteX142" fmla="*/ 412608 w 1166096"/>
              <a:gd name="connsiteY142" fmla="*/ 126123 h 976514"/>
              <a:gd name="connsiteX143" fmla="*/ 415094 w 1166096"/>
              <a:gd name="connsiteY143" fmla="*/ 113635 h 976514"/>
              <a:gd name="connsiteX144" fmla="*/ 382767 w 1166096"/>
              <a:gd name="connsiteY144" fmla="*/ 72427 h 976514"/>
              <a:gd name="connsiteX145" fmla="*/ 382767 w 1166096"/>
              <a:gd name="connsiteY145" fmla="*/ 42457 h 976514"/>
              <a:gd name="connsiteX146" fmla="*/ 423798 w 1166096"/>
              <a:gd name="connsiteY146" fmla="*/ 0 h 9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166096" h="976514">
                <a:moveTo>
                  <a:pt x="776918" y="695548"/>
                </a:moveTo>
                <a:cubicBezTo>
                  <a:pt x="769458" y="695548"/>
                  <a:pt x="763241" y="700543"/>
                  <a:pt x="763241" y="708035"/>
                </a:cubicBezTo>
                <a:cubicBezTo>
                  <a:pt x="763241" y="715528"/>
                  <a:pt x="769458" y="721771"/>
                  <a:pt x="776918" y="721771"/>
                </a:cubicBezTo>
                <a:cubicBezTo>
                  <a:pt x="783135" y="721771"/>
                  <a:pt x="789352" y="715528"/>
                  <a:pt x="789352" y="708035"/>
                </a:cubicBezTo>
                <a:cubicBezTo>
                  <a:pt x="789352" y="700543"/>
                  <a:pt x="783135" y="695548"/>
                  <a:pt x="776918" y="695548"/>
                </a:cubicBezTo>
                <a:close/>
                <a:moveTo>
                  <a:pt x="238357" y="681137"/>
                </a:moveTo>
                <a:cubicBezTo>
                  <a:pt x="246267" y="681137"/>
                  <a:pt x="254178" y="687331"/>
                  <a:pt x="254178" y="696003"/>
                </a:cubicBezTo>
                <a:lnTo>
                  <a:pt x="254178" y="956161"/>
                </a:lnTo>
                <a:cubicBezTo>
                  <a:pt x="254178" y="964833"/>
                  <a:pt x="246267" y="971027"/>
                  <a:pt x="238357" y="971027"/>
                </a:cubicBezTo>
                <a:cubicBezTo>
                  <a:pt x="229129" y="971027"/>
                  <a:pt x="222537" y="964833"/>
                  <a:pt x="222537" y="956161"/>
                </a:cubicBezTo>
                <a:lnTo>
                  <a:pt x="222537" y="696003"/>
                </a:lnTo>
                <a:cubicBezTo>
                  <a:pt x="222537" y="687331"/>
                  <a:pt x="229129" y="681137"/>
                  <a:pt x="238357" y="681137"/>
                </a:cubicBezTo>
                <a:close/>
                <a:moveTo>
                  <a:pt x="453639" y="114884"/>
                </a:moveTo>
                <a:cubicBezTo>
                  <a:pt x="447422" y="114884"/>
                  <a:pt x="442449" y="119879"/>
                  <a:pt x="442449" y="126123"/>
                </a:cubicBezTo>
                <a:lnTo>
                  <a:pt x="442449" y="410835"/>
                </a:lnTo>
                <a:cubicBezTo>
                  <a:pt x="442449" y="410835"/>
                  <a:pt x="442449" y="412084"/>
                  <a:pt x="442449" y="413333"/>
                </a:cubicBezTo>
                <a:cubicBezTo>
                  <a:pt x="443692" y="419576"/>
                  <a:pt x="447422" y="424571"/>
                  <a:pt x="449909" y="432064"/>
                </a:cubicBezTo>
                <a:lnTo>
                  <a:pt x="483480" y="506988"/>
                </a:lnTo>
                <a:lnTo>
                  <a:pt x="514565" y="487008"/>
                </a:lnTo>
                <a:lnTo>
                  <a:pt x="504618" y="487008"/>
                </a:lnTo>
                <a:cubicBezTo>
                  <a:pt x="495914" y="487008"/>
                  <a:pt x="489697" y="480765"/>
                  <a:pt x="489697" y="472024"/>
                </a:cubicBezTo>
                <a:cubicBezTo>
                  <a:pt x="489697" y="463282"/>
                  <a:pt x="495914" y="457039"/>
                  <a:pt x="504618" y="457039"/>
                </a:cubicBezTo>
                <a:lnTo>
                  <a:pt x="558083" y="457039"/>
                </a:lnTo>
                <a:lnTo>
                  <a:pt x="559326" y="457039"/>
                </a:lnTo>
                <a:lnTo>
                  <a:pt x="587924" y="439556"/>
                </a:lnTo>
                <a:cubicBezTo>
                  <a:pt x="614035" y="420825"/>
                  <a:pt x="652580" y="427069"/>
                  <a:pt x="672474" y="453292"/>
                </a:cubicBezTo>
                <a:cubicBezTo>
                  <a:pt x="672474" y="454541"/>
                  <a:pt x="674961" y="455790"/>
                  <a:pt x="674961" y="457039"/>
                </a:cubicBezTo>
                <a:lnTo>
                  <a:pt x="711019" y="457039"/>
                </a:lnTo>
                <a:cubicBezTo>
                  <a:pt x="714749" y="457039"/>
                  <a:pt x="715992" y="455790"/>
                  <a:pt x="717236" y="454541"/>
                </a:cubicBezTo>
                <a:lnTo>
                  <a:pt x="753294" y="368378"/>
                </a:lnTo>
                <a:cubicBezTo>
                  <a:pt x="759511" y="355891"/>
                  <a:pt x="771944" y="345901"/>
                  <a:pt x="786865" y="345901"/>
                </a:cubicBezTo>
                <a:lnTo>
                  <a:pt x="917420" y="345901"/>
                </a:lnTo>
                <a:cubicBezTo>
                  <a:pt x="919906" y="345901"/>
                  <a:pt x="922393" y="345901"/>
                  <a:pt x="923637" y="343403"/>
                </a:cubicBezTo>
                <a:lnTo>
                  <a:pt x="977102" y="236012"/>
                </a:lnTo>
                <a:lnTo>
                  <a:pt x="963425" y="227271"/>
                </a:lnTo>
                <a:cubicBezTo>
                  <a:pt x="955964" y="224773"/>
                  <a:pt x="955964" y="213534"/>
                  <a:pt x="963425" y="209788"/>
                </a:cubicBezTo>
                <a:lnTo>
                  <a:pt x="1014403" y="179818"/>
                </a:lnTo>
                <a:cubicBezTo>
                  <a:pt x="1021864" y="174824"/>
                  <a:pt x="1030567" y="181067"/>
                  <a:pt x="1030567" y="188560"/>
                </a:cubicBezTo>
                <a:lnTo>
                  <a:pt x="1030567" y="248499"/>
                </a:lnTo>
                <a:cubicBezTo>
                  <a:pt x="1030567" y="257240"/>
                  <a:pt x="1021864" y="262235"/>
                  <a:pt x="1014403" y="257240"/>
                </a:cubicBezTo>
                <a:lnTo>
                  <a:pt x="1001970" y="250997"/>
                </a:lnTo>
                <a:lnTo>
                  <a:pt x="949748" y="355891"/>
                </a:lnTo>
                <a:cubicBezTo>
                  <a:pt x="943531" y="368378"/>
                  <a:pt x="931097" y="375871"/>
                  <a:pt x="917420" y="375871"/>
                </a:cubicBezTo>
                <a:lnTo>
                  <a:pt x="786865" y="375871"/>
                </a:lnTo>
                <a:cubicBezTo>
                  <a:pt x="784378" y="375871"/>
                  <a:pt x="781891" y="377119"/>
                  <a:pt x="780648" y="379617"/>
                </a:cubicBezTo>
                <a:lnTo>
                  <a:pt x="744590" y="465780"/>
                </a:lnTo>
                <a:cubicBezTo>
                  <a:pt x="738373" y="478267"/>
                  <a:pt x="725939" y="487008"/>
                  <a:pt x="711019" y="487008"/>
                </a:cubicBezTo>
                <a:lnTo>
                  <a:pt x="684908" y="487008"/>
                </a:lnTo>
                <a:cubicBezTo>
                  <a:pt x="684908" y="492003"/>
                  <a:pt x="683664" y="495750"/>
                  <a:pt x="683664" y="499496"/>
                </a:cubicBezTo>
                <a:cubicBezTo>
                  <a:pt x="681178" y="515729"/>
                  <a:pt x="671231" y="530714"/>
                  <a:pt x="657553" y="539455"/>
                </a:cubicBezTo>
                <a:lnTo>
                  <a:pt x="596628" y="581913"/>
                </a:lnTo>
                <a:lnTo>
                  <a:pt x="1093980" y="581913"/>
                </a:lnTo>
                <a:cubicBezTo>
                  <a:pt x="1100196" y="581913"/>
                  <a:pt x="1105170" y="578166"/>
                  <a:pt x="1105170" y="571923"/>
                </a:cubicBezTo>
                <a:lnTo>
                  <a:pt x="1105170" y="126123"/>
                </a:lnTo>
                <a:cubicBezTo>
                  <a:pt x="1105170" y="119879"/>
                  <a:pt x="1100196" y="114884"/>
                  <a:pt x="1093980" y="114884"/>
                </a:cubicBezTo>
                <a:close/>
                <a:moveTo>
                  <a:pt x="232288" y="90044"/>
                </a:moveTo>
                <a:cubicBezTo>
                  <a:pt x="187849" y="90044"/>
                  <a:pt x="152052" y="125842"/>
                  <a:pt x="152052" y="170280"/>
                </a:cubicBezTo>
                <a:cubicBezTo>
                  <a:pt x="152052" y="213484"/>
                  <a:pt x="187849" y="249281"/>
                  <a:pt x="232288" y="249281"/>
                </a:cubicBezTo>
                <a:cubicBezTo>
                  <a:pt x="275491" y="249281"/>
                  <a:pt x="312523" y="213484"/>
                  <a:pt x="312523" y="170280"/>
                </a:cubicBezTo>
                <a:cubicBezTo>
                  <a:pt x="312523" y="125842"/>
                  <a:pt x="275491" y="90044"/>
                  <a:pt x="232288" y="90044"/>
                </a:cubicBezTo>
                <a:close/>
                <a:moveTo>
                  <a:pt x="232288" y="60419"/>
                </a:moveTo>
                <a:cubicBezTo>
                  <a:pt x="292773" y="60419"/>
                  <a:pt x="342149" y="109795"/>
                  <a:pt x="342149" y="170280"/>
                </a:cubicBezTo>
                <a:cubicBezTo>
                  <a:pt x="342149" y="229531"/>
                  <a:pt x="292773" y="278907"/>
                  <a:pt x="232288" y="278907"/>
                </a:cubicBezTo>
                <a:cubicBezTo>
                  <a:pt x="171802" y="278907"/>
                  <a:pt x="123661" y="229531"/>
                  <a:pt x="123661" y="170280"/>
                </a:cubicBezTo>
                <a:cubicBezTo>
                  <a:pt x="123661" y="109795"/>
                  <a:pt x="171802" y="60419"/>
                  <a:pt x="232288" y="60419"/>
                </a:cubicBezTo>
                <a:close/>
                <a:moveTo>
                  <a:pt x="423798" y="29970"/>
                </a:moveTo>
                <a:cubicBezTo>
                  <a:pt x="417581" y="29970"/>
                  <a:pt x="412608" y="34965"/>
                  <a:pt x="412608" y="42457"/>
                </a:cubicBezTo>
                <a:lnTo>
                  <a:pt x="412608" y="72427"/>
                </a:lnTo>
                <a:cubicBezTo>
                  <a:pt x="412608" y="79919"/>
                  <a:pt x="417581" y="86163"/>
                  <a:pt x="423798" y="86163"/>
                </a:cubicBezTo>
                <a:lnTo>
                  <a:pt x="453639" y="86163"/>
                </a:lnTo>
                <a:lnTo>
                  <a:pt x="1093980" y="86163"/>
                </a:lnTo>
                <a:lnTo>
                  <a:pt x="1125064" y="86163"/>
                </a:lnTo>
                <a:cubicBezTo>
                  <a:pt x="1131281" y="86163"/>
                  <a:pt x="1137498" y="79919"/>
                  <a:pt x="1137498" y="72427"/>
                </a:cubicBezTo>
                <a:lnTo>
                  <a:pt x="1137498" y="42457"/>
                </a:lnTo>
                <a:cubicBezTo>
                  <a:pt x="1137498" y="34965"/>
                  <a:pt x="1131281" y="29970"/>
                  <a:pt x="1125064" y="29970"/>
                </a:cubicBezTo>
                <a:close/>
                <a:moveTo>
                  <a:pt x="423798" y="0"/>
                </a:moveTo>
                <a:lnTo>
                  <a:pt x="1125064" y="0"/>
                </a:lnTo>
                <a:cubicBezTo>
                  <a:pt x="1147445" y="0"/>
                  <a:pt x="1166096" y="18731"/>
                  <a:pt x="1166096" y="42457"/>
                </a:cubicBezTo>
                <a:lnTo>
                  <a:pt x="1166096" y="72427"/>
                </a:lnTo>
                <a:cubicBezTo>
                  <a:pt x="1166096" y="93655"/>
                  <a:pt x="1152418" y="109889"/>
                  <a:pt x="1133768" y="113635"/>
                </a:cubicBezTo>
                <a:cubicBezTo>
                  <a:pt x="1133768" y="118630"/>
                  <a:pt x="1135011" y="122376"/>
                  <a:pt x="1135011" y="126123"/>
                </a:cubicBezTo>
                <a:lnTo>
                  <a:pt x="1135011" y="571923"/>
                </a:lnTo>
                <a:cubicBezTo>
                  <a:pt x="1135011" y="593151"/>
                  <a:pt x="1116360" y="611882"/>
                  <a:pt x="1093980" y="611882"/>
                </a:cubicBezTo>
                <a:lnTo>
                  <a:pt x="790595" y="611882"/>
                </a:lnTo>
                <a:lnTo>
                  <a:pt x="790595" y="668076"/>
                </a:lnTo>
                <a:cubicBezTo>
                  <a:pt x="808002" y="674319"/>
                  <a:pt x="819193" y="690553"/>
                  <a:pt x="819193" y="708035"/>
                </a:cubicBezTo>
                <a:cubicBezTo>
                  <a:pt x="819193" y="731761"/>
                  <a:pt x="800542" y="750492"/>
                  <a:pt x="776918" y="750492"/>
                </a:cubicBezTo>
                <a:cubicBezTo>
                  <a:pt x="753294" y="750492"/>
                  <a:pt x="734643" y="731761"/>
                  <a:pt x="734643" y="708035"/>
                </a:cubicBezTo>
                <a:cubicBezTo>
                  <a:pt x="734643" y="690553"/>
                  <a:pt x="744590" y="674319"/>
                  <a:pt x="760754" y="668076"/>
                </a:cubicBezTo>
                <a:lnTo>
                  <a:pt x="760754" y="611882"/>
                </a:lnTo>
                <a:lnTo>
                  <a:pt x="561813" y="611882"/>
                </a:lnTo>
                <a:cubicBezTo>
                  <a:pt x="559326" y="611882"/>
                  <a:pt x="558083" y="611882"/>
                  <a:pt x="555596" y="611882"/>
                </a:cubicBezTo>
                <a:lnTo>
                  <a:pt x="477263" y="665578"/>
                </a:lnTo>
                <a:cubicBezTo>
                  <a:pt x="468560" y="671822"/>
                  <a:pt x="458613" y="675568"/>
                  <a:pt x="448666" y="675568"/>
                </a:cubicBezTo>
                <a:cubicBezTo>
                  <a:pt x="443692" y="675568"/>
                  <a:pt x="438719" y="674319"/>
                  <a:pt x="434989" y="673071"/>
                </a:cubicBezTo>
                <a:cubicBezTo>
                  <a:pt x="418825" y="669324"/>
                  <a:pt x="407634" y="658086"/>
                  <a:pt x="401417" y="644350"/>
                </a:cubicBezTo>
                <a:lnTo>
                  <a:pt x="367846" y="566928"/>
                </a:lnTo>
                <a:lnTo>
                  <a:pt x="367846" y="961529"/>
                </a:lnTo>
                <a:cubicBezTo>
                  <a:pt x="367846" y="970271"/>
                  <a:pt x="361629" y="976514"/>
                  <a:pt x="354169" y="976514"/>
                </a:cubicBezTo>
                <a:cubicBezTo>
                  <a:pt x="345465" y="976514"/>
                  <a:pt x="338005" y="970271"/>
                  <a:pt x="338005" y="961529"/>
                </a:cubicBezTo>
                <a:lnTo>
                  <a:pt x="338005" y="423323"/>
                </a:lnTo>
                <a:cubicBezTo>
                  <a:pt x="338005" y="414582"/>
                  <a:pt x="345465" y="408338"/>
                  <a:pt x="354169" y="408338"/>
                </a:cubicBezTo>
                <a:cubicBezTo>
                  <a:pt x="361629" y="408338"/>
                  <a:pt x="367846" y="414582"/>
                  <a:pt x="367846" y="423323"/>
                </a:cubicBezTo>
                <a:lnTo>
                  <a:pt x="367846" y="492003"/>
                </a:lnTo>
                <a:lnTo>
                  <a:pt x="428772" y="633111"/>
                </a:lnTo>
                <a:cubicBezTo>
                  <a:pt x="431258" y="639355"/>
                  <a:pt x="436232" y="643101"/>
                  <a:pt x="442449" y="644350"/>
                </a:cubicBezTo>
                <a:cubicBezTo>
                  <a:pt x="448666" y="646847"/>
                  <a:pt x="454883" y="644350"/>
                  <a:pt x="459856" y="641852"/>
                </a:cubicBezTo>
                <a:lnTo>
                  <a:pt x="641390" y="514481"/>
                </a:lnTo>
                <a:cubicBezTo>
                  <a:pt x="647606" y="510734"/>
                  <a:pt x="652580" y="503242"/>
                  <a:pt x="653823" y="494501"/>
                </a:cubicBezTo>
                <a:cubicBezTo>
                  <a:pt x="656310" y="485760"/>
                  <a:pt x="653823" y="477018"/>
                  <a:pt x="648850" y="470775"/>
                </a:cubicBezTo>
                <a:cubicBezTo>
                  <a:pt x="637659" y="457039"/>
                  <a:pt x="619009" y="454541"/>
                  <a:pt x="605332" y="463282"/>
                </a:cubicBezTo>
                <a:lnTo>
                  <a:pt x="485967" y="540704"/>
                </a:lnTo>
                <a:cubicBezTo>
                  <a:pt x="482237" y="543202"/>
                  <a:pt x="477263" y="544450"/>
                  <a:pt x="473533" y="541953"/>
                </a:cubicBezTo>
                <a:cubicBezTo>
                  <a:pt x="469803" y="541953"/>
                  <a:pt x="466073" y="538207"/>
                  <a:pt x="463586" y="534460"/>
                </a:cubicBezTo>
                <a:lnTo>
                  <a:pt x="422555" y="443302"/>
                </a:lnTo>
                <a:cubicBezTo>
                  <a:pt x="420068" y="435810"/>
                  <a:pt x="416338" y="429566"/>
                  <a:pt x="415094" y="424571"/>
                </a:cubicBezTo>
                <a:cubicBezTo>
                  <a:pt x="390227" y="364632"/>
                  <a:pt x="388984" y="363383"/>
                  <a:pt x="357899" y="363383"/>
                </a:cubicBezTo>
                <a:lnTo>
                  <a:pt x="323084" y="363383"/>
                </a:lnTo>
                <a:lnTo>
                  <a:pt x="119170" y="363383"/>
                </a:lnTo>
                <a:cubicBezTo>
                  <a:pt x="84356" y="363383"/>
                  <a:pt x="74409" y="363383"/>
                  <a:pt x="52028" y="442054"/>
                </a:cubicBezTo>
                <a:lnTo>
                  <a:pt x="30890" y="541953"/>
                </a:lnTo>
                <a:cubicBezTo>
                  <a:pt x="28403" y="553192"/>
                  <a:pt x="30890" y="564430"/>
                  <a:pt x="39594" y="571923"/>
                </a:cubicBezTo>
                <a:lnTo>
                  <a:pt x="104250" y="631862"/>
                </a:lnTo>
                <a:lnTo>
                  <a:pt x="104250" y="541953"/>
                </a:lnTo>
                <a:lnTo>
                  <a:pt x="73165" y="511983"/>
                </a:lnTo>
                <a:cubicBezTo>
                  <a:pt x="68192" y="505739"/>
                  <a:pt x="68192" y="495750"/>
                  <a:pt x="73165" y="489506"/>
                </a:cubicBezTo>
                <a:cubicBezTo>
                  <a:pt x="79382" y="483262"/>
                  <a:pt x="88086" y="483262"/>
                  <a:pt x="94303" y="489506"/>
                </a:cubicBezTo>
                <a:lnTo>
                  <a:pt x="104250" y="499496"/>
                </a:lnTo>
                <a:lnTo>
                  <a:pt x="104250" y="423323"/>
                </a:lnTo>
                <a:cubicBezTo>
                  <a:pt x="104250" y="414582"/>
                  <a:pt x="110467" y="408338"/>
                  <a:pt x="119170" y="408338"/>
                </a:cubicBezTo>
                <a:cubicBezTo>
                  <a:pt x="127874" y="408338"/>
                  <a:pt x="132847" y="414582"/>
                  <a:pt x="132847" y="423323"/>
                </a:cubicBezTo>
                <a:lnTo>
                  <a:pt x="132847" y="961529"/>
                </a:lnTo>
                <a:cubicBezTo>
                  <a:pt x="132847" y="970271"/>
                  <a:pt x="127874" y="976514"/>
                  <a:pt x="119170" y="976514"/>
                </a:cubicBezTo>
                <a:cubicBezTo>
                  <a:pt x="110467" y="976514"/>
                  <a:pt x="104250" y="970271"/>
                  <a:pt x="104250" y="961529"/>
                </a:cubicBezTo>
                <a:lnTo>
                  <a:pt x="104250" y="671822"/>
                </a:lnTo>
                <a:lnTo>
                  <a:pt x="19700" y="593151"/>
                </a:lnTo>
                <a:cubicBezTo>
                  <a:pt x="3536" y="579415"/>
                  <a:pt x="-2681" y="556938"/>
                  <a:pt x="1049" y="535709"/>
                </a:cubicBezTo>
                <a:lnTo>
                  <a:pt x="23430" y="434561"/>
                </a:lnTo>
                <a:cubicBezTo>
                  <a:pt x="47054" y="350896"/>
                  <a:pt x="63218" y="334662"/>
                  <a:pt x="119170" y="334662"/>
                </a:cubicBezTo>
                <a:lnTo>
                  <a:pt x="323084" y="334662"/>
                </a:lnTo>
                <a:lnTo>
                  <a:pt x="357899" y="334662"/>
                </a:lnTo>
                <a:cubicBezTo>
                  <a:pt x="385253" y="334662"/>
                  <a:pt x="401417" y="339657"/>
                  <a:pt x="412608" y="354642"/>
                </a:cubicBezTo>
                <a:lnTo>
                  <a:pt x="412608" y="126123"/>
                </a:lnTo>
                <a:cubicBezTo>
                  <a:pt x="412608" y="121128"/>
                  <a:pt x="413851" y="118630"/>
                  <a:pt x="415094" y="113635"/>
                </a:cubicBezTo>
                <a:cubicBezTo>
                  <a:pt x="396444" y="109889"/>
                  <a:pt x="382767" y="92407"/>
                  <a:pt x="382767" y="72427"/>
                </a:cubicBezTo>
                <a:lnTo>
                  <a:pt x="382767" y="42457"/>
                </a:lnTo>
                <a:cubicBezTo>
                  <a:pt x="382767" y="18731"/>
                  <a:pt x="401417" y="0"/>
                  <a:pt x="423798" y="0"/>
                </a:cubicBezTo>
                <a:close/>
              </a:path>
            </a:pathLst>
          </a:custGeom>
          <a:solidFill>
            <a:schemeClr val="bg1"/>
          </a:solidFill>
          <a:ln>
            <a:noFill/>
          </a:ln>
          <a:effectLst/>
        </p:spPr>
        <p:txBody>
          <a:bodyPr wrap="square" anchor="ctr">
            <a:noAutofit/>
          </a:bodyPr>
          <a:lstStyle/>
          <a:p>
            <a:endParaRPr lang="en-US" sz="3599" dirty="0">
              <a:solidFill>
                <a:srgbClr val="747993"/>
              </a:solidFill>
              <a:latin typeface="Poppins" pitchFamily="2" charset="77"/>
            </a:endParaRPr>
          </a:p>
        </p:txBody>
      </p:sp>
      <p:sp>
        <p:nvSpPr>
          <p:cNvPr id="21" name="Freeform 20">
            <a:extLst>
              <a:ext uri="{FF2B5EF4-FFF2-40B4-BE49-F238E27FC236}">
                <a16:creationId xmlns="" xmlns:a16="http://schemas.microsoft.com/office/drawing/2014/main" id="{59B1B8EC-9DDB-494E-BAA6-62FF7662643A}"/>
              </a:ext>
            </a:extLst>
          </p:cNvPr>
          <p:cNvSpPr>
            <a:spLocks noChangeArrowheads="1"/>
          </p:cNvSpPr>
          <p:nvPr/>
        </p:nvSpPr>
        <p:spPr bwMode="auto">
          <a:xfrm>
            <a:off x="20061443" y="9879175"/>
            <a:ext cx="1200647" cy="949060"/>
          </a:xfrm>
          <a:custGeom>
            <a:avLst/>
            <a:gdLst>
              <a:gd name="connsiteX0" fmla="*/ 498127 w 1200647"/>
              <a:gd name="connsiteY0" fmla="*/ 763537 h 949060"/>
              <a:gd name="connsiteX1" fmla="*/ 513947 w 1200647"/>
              <a:gd name="connsiteY1" fmla="*/ 778478 h 949060"/>
              <a:gd name="connsiteX2" fmla="*/ 513947 w 1200647"/>
              <a:gd name="connsiteY2" fmla="*/ 934114 h 949060"/>
              <a:gd name="connsiteX3" fmla="*/ 498127 w 1200647"/>
              <a:gd name="connsiteY3" fmla="*/ 949055 h 949060"/>
              <a:gd name="connsiteX4" fmla="*/ 482305 w 1200647"/>
              <a:gd name="connsiteY4" fmla="*/ 934114 h 949060"/>
              <a:gd name="connsiteX5" fmla="*/ 482305 w 1200647"/>
              <a:gd name="connsiteY5" fmla="*/ 778478 h 949060"/>
              <a:gd name="connsiteX6" fmla="*/ 498127 w 1200647"/>
              <a:gd name="connsiteY6" fmla="*/ 763537 h 949060"/>
              <a:gd name="connsiteX7" fmla="*/ 170803 w 1200647"/>
              <a:gd name="connsiteY7" fmla="*/ 763537 h 949060"/>
              <a:gd name="connsiteX8" fmla="*/ 184535 w 1200647"/>
              <a:gd name="connsiteY8" fmla="*/ 778478 h 949060"/>
              <a:gd name="connsiteX9" fmla="*/ 184535 w 1200647"/>
              <a:gd name="connsiteY9" fmla="*/ 934114 h 949060"/>
              <a:gd name="connsiteX10" fmla="*/ 170803 w 1200647"/>
              <a:gd name="connsiteY10" fmla="*/ 949055 h 949060"/>
              <a:gd name="connsiteX11" fmla="*/ 158213 w 1200647"/>
              <a:gd name="connsiteY11" fmla="*/ 934114 h 949060"/>
              <a:gd name="connsiteX12" fmla="*/ 158213 w 1200647"/>
              <a:gd name="connsiteY12" fmla="*/ 778478 h 949060"/>
              <a:gd name="connsiteX13" fmla="*/ 170803 w 1200647"/>
              <a:gd name="connsiteY13" fmla="*/ 763537 h 949060"/>
              <a:gd name="connsiteX14" fmla="*/ 169119 w 1200647"/>
              <a:gd name="connsiteY14" fmla="*/ 598744 h 949060"/>
              <a:gd name="connsiteX15" fmla="*/ 492131 w 1200647"/>
              <a:gd name="connsiteY15" fmla="*/ 598744 h 949060"/>
              <a:gd name="connsiteX16" fmla="*/ 617609 w 1200647"/>
              <a:gd name="connsiteY16" fmla="*/ 732434 h 949060"/>
              <a:gd name="connsiteX17" fmla="*/ 661091 w 1200647"/>
              <a:gd name="connsiteY17" fmla="*/ 931730 h 949060"/>
              <a:gd name="connsiteX18" fmla="*/ 649909 w 1200647"/>
              <a:gd name="connsiteY18" fmla="*/ 949060 h 949060"/>
              <a:gd name="connsiteX19" fmla="*/ 646183 w 1200647"/>
              <a:gd name="connsiteY19" fmla="*/ 949060 h 949060"/>
              <a:gd name="connsiteX20" fmla="*/ 632517 w 1200647"/>
              <a:gd name="connsiteY20" fmla="*/ 937919 h 949060"/>
              <a:gd name="connsiteX21" fmla="*/ 589033 w 1200647"/>
              <a:gd name="connsiteY21" fmla="*/ 739861 h 949060"/>
              <a:gd name="connsiteX22" fmla="*/ 492131 w 1200647"/>
              <a:gd name="connsiteY22" fmla="*/ 628453 h 949060"/>
              <a:gd name="connsiteX23" fmla="*/ 169119 w 1200647"/>
              <a:gd name="connsiteY23" fmla="*/ 628453 h 949060"/>
              <a:gd name="connsiteX24" fmla="*/ 73459 w 1200647"/>
              <a:gd name="connsiteY24" fmla="*/ 739861 h 949060"/>
              <a:gd name="connsiteX25" fmla="*/ 29975 w 1200647"/>
              <a:gd name="connsiteY25" fmla="*/ 932968 h 949060"/>
              <a:gd name="connsiteX26" fmla="*/ 12583 w 1200647"/>
              <a:gd name="connsiteY26" fmla="*/ 945347 h 949060"/>
              <a:gd name="connsiteX27" fmla="*/ 159 w 1200647"/>
              <a:gd name="connsiteY27" fmla="*/ 928016 h 949060"/>
              <a:gd name="connsiteX28" fmla="*/ 43641 w 1200647"/>
              <a:gd name="connsiteY28" fmla="*/ 733671 h 949060"/>
              <a:gd name="connsiteX29" fmla="*/ 169119 w 1200647"/>
              <a:gd name="connsiteY29" fmla="*/ 598744 h 949060"/>
              <a:gd name="connsiteX30" fmla="*/ 1034787 w 1200647"/>
              <a:gd name="connsiteY30" fmla="*/ 314248 h 949060"/>
              <a:gd name="connsiteX31" fmla="*/ 1034787 w 1200647"/>
              <a:gd name="connsiteY31" fmla="*/ 344176 h 949060"/>
              <a:gd name="connsiteX32" fmla="*/ 969939 w 1200647"/>
              <a:gd name="connsiteY32" fmla="*/ 409021 h 949060"/>
              <a:gd name="connsiteX33" fmla="*/ 870173 w 1200647"/>
              <a:gd name="connsiteY33" fmla="*/ 409021 h 949060"/>
              <a:gd name="connsiteX34" fmla="*/ 870173 w 1200647"/>
              <a:gd name="connsiteY34" fmla="*/ 502547 h 949060"/>
              <a:gd name="connsiteX35" fmla="*/ 900103 w 1200647"/>
              <a:gd name="connsiteY35" fmla="*/ 532475 h 949060"/>
              <a:gd name="connsiteX36" fmla="*/ 1001115 w 1200647"/>
              <a:gd name="connsiteY36" fmla="*/ 532475 h 949060"/>
              <a:gd name="connsiteX37" fmla="*/ 1021069 w 1200647"/>
              <a:gd name="connsiteY37" fmla="*/ 539958 h 949060"/>
              <a:gd name="connsiteX38" fmla="*/ 1104623 w 1200647"/>
              <a:gd name="connsiteY38" fmla="*/ 623508 h 949060"/>
              <a:gd name="connsiteX39" fmla="*/ 1104623 w 1200647"/>
              <a:gd name="connsiteY39" fmla="*/ 559910 h 949060"/>
              <a:gd name="connsiteX40" fmla="*/ 1132059 w 1200647"/>
              <a:gd name="connsiteY40" fmla="*/ 532475 h 949060"/>
              <a:gd name="connsiteX41" fmla="*/ 1140787 w 1200647"/>
              <a:gd name="connsiteY41" fmla="*/ 532475 h 949060"/>
              <a:gd name="connsiteX42" fmla="*/ 1170717 w 1200647"/>
              <a:gd name="connsiteY42" fmla="*/ 502547 h 949060"/>
              <a:gd name="connsiteX43" fmla="*/ 1170717 w 1200647"/>
              <a:gd name="connsiteY43" fmla="*/ 342929 h 949060"/>
              <a:gd name="connsiteX44" fmla="*/ 1140787 w 1200647"/>
              <a:gd name="connsiteY44" fmla="*/ 314248 h 949060"/>
              <a:gd name="connsiteX45" fmla="*/ 900103 w 1200647"/>
              <a:gd name="connsiteY45" fmla="*/ 314248 h 949060"/>
              <a:gd name="connsiteX46" fmla="*/ 870173 w 1200647"/>
              <a:gd name="connsiteY46" fmla="*/ 342929 h 949060"/>
              <a:gd name="connsiteX47" fmla="*/ 870173 w 1200647"/>
              <a:gd name="connsiteY47" fmla="*/ 379093 h 949060"/>
              <a:gd name="connsiteX48" fmla="*/ 969939 w 1200647"/>
              <a:gd name="connsiteY48" fmla="*/ 379093 h 949060"/>
              <a:gd name="connsiteX49" fmla="*/ 1004857 w 1200647"/>
              <a:gd name="connsiteY49" fmla="*/ 344176 h 949060"/>
              <a:gd name="connsiteX50" fmla="*/ 1004857 w 1200647"/>
              <a:gd name="connsiteY50" fmla="*/ 314248 h 949060"/>
              <a:gd name="connsiteX51" fmla="*/ 331247 w 1200647"/>
              <a:gd name="connsiteY51" fmla="*/ 266193 h 949060"/>
              <a:gd name="connsiteX52" fmla="*/ 215541 w 1200647"/>
              <a:gd name="connsiteY52" fmla="*/ 381145 h 949060"/>
              <a:gd name="connsiteX53" fmla="*/ 331247 w 1200647"/>
              <a:gd name="connsiteY53" fmla="*/ 496097 h 949060"/>
              <a:gd name="connsiteX54" fmla="*/ 445709 w 1200647"/>
              <a:gd name="connsiteY54" fmla="*/ 381145 h 949060"/>
              <a:gd name="connsiteX55" fmla="*/ 331247 w 1200647"/>
              <a:gd name="connsiteY55" fmla="*/ 266193 h 949060"/>
              <a:gd name="connsiteX56" fmla="*/ 331247 w 1200647"/>
              <a:gd name="connsiteY56" fmla="*/ 236205 h 949060"/>
              <a:gd name="connsiteX57" fmla="*/ 475567 w 1200647"/>
              <a:gd name="connsiteY57" fmla="*/ 381145 h 949060"/>
              <a:gd name="connsiteX58" fmla="*/ 331247 w 1200647"/>
              <a:gd name="connsiteY58" fmla="*/ 526085 h 949060"/>
              <a:gd name="connsiteX59" fmla="*/ 185681 w 1200647"/>
              <a:gd name="connsiteY59" fmla="*/ 381145 h 949060"/>
              <a:gd name="connsiteX60" fmla="*/ 331247 w 1200647"/>
              <a:gd name="connsiteY60" fmla="*/ 236205 h 949060"/>
              <a:gd name="connsiteX61" fmla="*/ 574617 w 1200647"/>
              <a:gd name="connsiteY61" fmla="*/ 28681 h 949060"/>
              <a:gd name="connsiteX62" fmla="*/ 539699 w 1200647"/>
              <a:gd name="connsiteY62" fmla="*/ 63598 h 949060"/>
              <a:gd name="connsiteX63" fmla="*/ 539699 w 1200647"/>
              <a:gd name="connsiteY63" fmla="*/ 344176 h 949060"/>
              <a:gd name="connsiteX64" fmla="*/ 574617 w 1200647"/>
              <a:gd name="connsiteY64" fmla="*/ 379093 h 949060"/>
              <a:gd name="connsiteX65" fmla="*/ 603301 w 1200647"/>
              <a:gd name="connsiteY65" fmla="*/ 379093 h 949060"/>
              <a:gd name="connsiteX66" fmla="*/ 638219 w 1200647"/>
              <a:gd name="connsiteY66" fmla="*/ 414009 h 949060"/>
              <a:gd name="connsiteX67" fmla="*/ 638219 w 1200647"/>
              <a:gd name="connsiteY67" fmla="*/ 527487 h 949060"/>
              <a:gd name="connsiteX68" fmla="*/ 776643 w 1200647"/>
              <a:gd name="connsiteY68" fmla="*/ 390316 h 949060"/>
              <a:gd name="connsiteX69" fmla="*/ 800337 w 1200647"/>
              <a:gd name="connsiteY69" fmla="*/ 379093 h 949060"/>
              <a:gd name="connsiteX70" fmla="*/ 840243 w 1200647"/>
              <a:gd name="connsiteY70" fmla="*/ 379093 h 949060"/>
              <a:gd name="connsiteX71" fmla="*/ 840243 w 1200647"/>
              <a:gd name="connsiteY71" fmla="*/ 342929 h 949060"/>
              <a:gd name="connsiteX72" fmla="*/ 900103 w 1200647"/>
              <a:gd name="connsiteY72" fmla="*/ 284319 h 949060"/>
              <a:gd name="connsiteX73" fmla="*/ 1004857 w 1200647"/>
              <a:gd name="connsiteY73" fmla="*/ 284319 h 949060"/>
              <a:gd name="connsiteX74" fmla="*/ 1004857 w 1200647"/>
              <a:gd name="connsiteY74" fmla="*/ 63598 h 949060"/>
              <a:gd name="connsiteX75" fmla="*/ 969939 w 1200647"/>
              <a:gd name="connsiteY75" fmla="*/ 28681 h 949060"/>
              <a:gd name="connsiteX76" fmla="*/ 574617 w 1200647"/>
              <a:gd name="connsiteY76" fmla="*/ 0 h 949060"/>
              <a:gd name="connsiteX77" fmla="*/ 969939 w 1200647"/>
              <a:gd name="connsiteY77" fmla="*/ 0 h 949060"/>
              <a:gd name="connsiteX78" fmla="*/ 1034787 w 1200647"/>
              <a:gd name="connsiteY78" fmla="*/ 63598 h 949060"/>
              <a:gd name="connsiteX79" fmla="*/ 1034787 w 1200647"/>
              <a:gd name="connsiteY79" fmla="*/ 284319 h 949060"/>
              <a:gd name="connsiteX80" fmla="*/ 1140787 w 1200647"/>
              <a:gd name="connsiteY80" fmla="*/ 284319 h 949060"/>
              <a:gd name="connsiteX81" fmla="*/ 1200647 w 1200647"/>
              <a:gd name="connsiteY81" fmla="*/ 342929 h 949060"/>
              <a:gd name="connsiteX82" fmla="*/ 1200647 w 1200647"/>
              <a:gd name="connsiteY82" fmla="*/ 502547 h 949060"/>
              <a:gd name="connsiteX83" fmla="*/ 1140787 w 1200647"/>
              <a:gd name="connsiteY83" fmla="*/ 562404 h 949060"/>
              <a:gd name="connsiteX84" fmla="*/ 1134553 w 1200647"/>
              <a:gd name="connsiteY84" fmla="*/ 562404 h 949060"/>
              <a:gd name="connsiteX85" fmla="*/ 1134553 w 1200647"/>
              <a:gd name="connsiteY85" fmla="*/ 639719 h 949060"/>
              <a:gd name="connsiteX86" fmla="*/ 1120835 w 1200647"/>
              <a:gd name="connsiteY86" fmla="*/ 662165 h 949060"/>
              <a:gd name="connsiteX87" fmla="*/ 1110857 w 1200647"/>
              <a:gd name="connsiteY87" fmla="*/ 663412 h 949060"/>
              <a:gd name="connsiteX88" fmla="*/ 1094645 w 1200647"/>
              <a:gd name="connsiteY88" fmla="*/ 655930 h 949060"/>
              <a:gd name="connsiteX89" fmla="*/ 999869 w 1200647"/>
              <a:gd name="connsiteY89" fmla="*/ 562404 h 949060"/>
              <a:gd name="connsiteX90" fmla="*/ 900103 w 1200647"/>
              <a:gd name="connsiteY90" fmla="*/ 562404 h 949060"/>
              <a:gd name="connsiteX91" fmla="*/ 840243 w 1200647"/>
              <a:gd name="connsiteY91" fmla="*/ 502547 h 949060"/>
              <a:gd name="connsiteX92" fmla="*/ 840243 w 1200647"/>
              <a:gd name="connsiteY92" fmla="*/ 409021 h 949060"/>
              <a:gd name="connsiteX93" fmla="*/ 800337 w 1200647"/>
              <a:gd name="connsiteY93" fmla="*/ 409021 h 949060"/>
              <a:gd name="connsiteX94" fmla="*/ 796597 w 1200647"/>
              <a:gd name="connsiteY94" fmla="*/ 410268 h 949060"/>
              <a:gd name="connsiteX95" fmla="*/ 655677 w 1200647"/>
              <a:gd name="connsiteY95" fmla="*/ 553675 h 949060"/>
              <a:gd name="connsiteX96" fmla="*/ 635725 w 1200647"/>
              <a:gd name="connsiteY96" fmla="*/ 561157 h 949060"/>
              <a:gd name="connsiteX97" fmla="*/ 625747 w 1200647"/>
              <a:gd name="connsiteY97" fmla="*/ 558663 h 949060"/>
              <a:gd name="connsiteX98" fmla="*/ 608289 w 1200647"/>
              <a:gd name="connsiteY98" fmla="*/ 533722 h 949060"/>
              <a:gd name="connsiteX99" fmla="*/ 608289 w 1200647"/>
              <a:gd name="connsiteY99" fmla="*/ 414009 h 949060"/>
              <a:gd name="connsiteX100" fmla="*/ 603301 w 1200647"/>
              <a:gd name="connsiteY100" fmla="*/ 409021 h 949060"/>
              <a:gd name="connsiteX101" fmla="*/ 574617 w 1200647"/>
              <a:gd name="connsiteY101" fmla="*/ 409021 h 949060"/>
              <a:gd name="connsiteX102" fmla="*/ 509769 w 1200647"/>
              <a:gd name="connsiteY102" fmla="*/ 344176 h 949060"/>
              <a:gd name="connsiteX103" fmla="*/ 509769 w 1200647"/>
              <a:gd name="connsiteY103" fmla="*/ 63598 h 949060"/>
              <a:gd name="connsiteX104" fmla="*/ 574617 w 1200647"/>
              <a:gd name="connsiteY104" fmla="*/ 0 h 94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200647" h="949060">
                <a:moveTo>
                  <a:pt x="498127" y="763537"/>
                </a:moveTo>
                <a:cubicBezTo>
                  <a:pt x="506037" y="763537"/>
                  <a:pt x="513947" y="771008"/>
                  <a:pt x="513947" y="778478"/>
                </a:cubicBezTo>
                <a:lnTo>
                  <a:pt x="513947" y="934114"/>
                </a:lnTo>
                <a:cubicBezTo>
                  <a:pt x="513947" y="942829"/>
                  <a:pt x="506037" y="949055"/>
                  <a:pt x="498127" y="949055"/>
                </a:cubicBezTo>
                <a:cubicBezTo>
                  <a:pt x="490217" y="949055"/>
                  <a:pt x="482305" y="942829"/>
                  <a:pt x="482305" y="934114"/>
                </a:cubicBezTo>
                <a:lnTo>
                  <a:pt x="482305" y="778478"/>
                </a:lnTo>
                <a:cubicBezTo>
                  <a:pt x="482305" y="771008"/>
                  <a:pt x="490217" y="763537"/>
                  <a:pt x="498127" y="763537"/>
                </a:cubicBezTo>
                <a:close/>
                <a:moveTo>
                  <a:pt x="170803" y="763537"/>
                </a:moveTo>
                <a:cubicBezTo>
                  <a:pt x="178813" y="763537"/>
                  <a:pt x="184535" y="771008"/>
                  <a:pt x="184535" y="778478"/>
                </a:cubicBezTo>
                <a:lnTo>
                  <a:pt x="184535" y="934114"/>
                </a:lnTo>
                <a:cubicBezTo>
                  <a:pt x="184535" y="942829"/>
                  <a:pt x="178813" y="949055"/>
                  <a:pt x="170803" y="949055"/>
                </a:cubicBezTo>
                <a:cubicBezTo>
                  <a:pt x="163937" y="949055"/>
                  <a:pt x="158213" y="942829"/>
                  <a:pt x="158213" y="934114"/>
                </a:cubicBezTo>
                <a:lnTo>
                  <a:pt x="158213" y="778478"/>
                </a:lnTo>
                <a:cubicBezTo>
                  <a:pt x="158213" y="771008"/>
                  <a:pt x="163937" y="763537"/>
                  <a:pt x="170803" y="763537"/>
                </a:cubicBezTo>
                <a:close/>
                <a:moveTo>
                  <a:pt x="169119" y="598744"/>
                </a:moveTo>
                <a:lnTo>
                  <a:pt x="492131" y="598744"/>
                </a:lnTo>
                <a:cubicBezTo>
                  <a:pt x="564187" y="598744"/>
                  <a:pt x="585307" y="621026"/>
                  <a:pt x="617609" y="732434"/>
                </a:cubicBezTo>
                <a:lnTo>
                  <a:pt x="661091" y="931730"/>
                </a:lnTo>
                <a:cubicBezTo>
                  <a:pt x="662333" y="939157"/>
                  <a:pt x="657363" y="947822"/>
                  <a:pt x="649909" y="949060"/>
                </a:cubicBezTo>
                <a:cubicBezTo>
                  <a:pt x="648667" y="949060"/>
                  <a:pt x="647425" y="949060"/>
                  <a:pt x="646183" y="949060"/>
                </a:cubicBezTo>
                <a:cubicBezTo>
                  <a:pt x="639971" y="949060"/>
                  <a:pt x="633759" y="945347"/>
                  <a:pt x="632517" y="937919"/>
                </a:cubicBezTo>
                <a:lnTo>
                  <a:pt x="589033" y="739861"/>
                </a:lnTo>
                <a:cubicBezTo>
                  <a:pt x="557975" y="633404"/>
                  <a:pt x="544309" y="628453"/>
                  <a:pt x="492131" y="628453"/>
                </a:cubicBezTo>
                <a:lnTo>
                  <a:pt x="169119" y="628453"/>
                </a:lnTo>
                <a:cubicBezTo>
                  <a:pt x="118183" y="628453"/>
                  <a:pt x="103275" y="633404"/>
                  <a:pt x="73459" y="739861"/>
                </a:cubicBezTo>
                <a:lnTo>
                  <a:pt x="29975" y="932968"/>
                </a:lnTo>
                <a:cubicBezTo>
                  <a:pt x="27491" y="941633"/>
                  <a:pt x="20037" y="946584"/>
                  <a:pt x="12583" y="945347"/>
                </a:cubicBezTo>
                <a:cubicBezTo>
                  <a:pt x="5129" y="944109"/>
                  <a:pt x="-1083" y="935444"/>
                  <a:pt x="159" y="928016"/>
                </a:cubicBezTo>
                <a:lnTo>
                  <a:pt x="43641" y="733671"/>
                </a:lnTo>
                <a:cubicBezTo>
                  <a:pt x="75943" y="621026"/>
                  <a:pt x="97063" y="598744"/>
                  <a:pt x="169119" y="598744"/>
                </a:cubicBezTo>
                <a:close/>
                <a:moveTo>
                  <a:pt x="1034787" y="314248"/>
                </a:moveTo>
                <a:lnTo>
                  <a:pt x="1034787" y="344176"/>
                </a:lnTo>
                <a:cubicBezTo>
                  <a:pt x="1034787" y="380340"/>
                  <a:pt x="1004857" y="409021"/>
                  <a:pt x="969939" y="409021"/>
                </a:cubicBezTo>
                <a:lnTo>
                  <a:pt x="870173" y="409021"/>
                </a:lnTo>
                <a:lnTo>
                  <a:pt x="870173" y="502547"/>
                </a:lnTo>
                <a:cubicBezTo>
                  <a:pt x="870173" y="518758"/>
                  <a:pt x="883891" y="532475"/>
                  <a:pt x="900103" y="532475"/>
                </a:cubicBezTo>
                <a:lnTo>
                  <a:pt x="1001115" y="532475"/>
                </a:lnTo>
                <a:cubicBezTo>
                  <a:pt x="1008599" y="532475"/>
                  <a:pt x="1016081" y="534969"/>
                  <a:pt x="1021069" y="539958"/>
                </a:cubicBezTo>
                <a:lnTo>
                  <a:pt x="1104623" y="623508"/>
                </a:lnTo>
                <a:lnTo>
                  <a:pt x="1104623" y="559910"/>
                </a:lnTo>
                <a:cubicBezTo>
                  <a:pt x="1104623" y="544946"/>
                  <a:pt x="1117093" y="532475"/>
                  <a:pt x="1132059" y="532475"/>
                </a:cubicBezTo>
                <a:lnTo>
                  <a:pt x="1140787" y="532475"/>
                </a:lnTo>
                <a:cubicBezTo>
                  <a:pt x="1156999" y="532475"/>
                  <a:pt x="1170717" y="518758"/>
                  <a:pt x="1170717" y="502547"/>
                </a:cubicBezTo>
                <a:lnTo>
                  <a:pt x="1170717" y="342929"/>
                </a:lnTo>
                <a:cubicBezTo>
                  <a:pt x="1170717" y="326718"/>
                  <a:pt x="1156999" y="314248"/>
                  <a:pt x="1140787" y="314248"/>
                </a:cubicBezTo>
                <a:close/>
                <a:moveTo>
                  <a:pt x="900103" y="314248"/>
                </a:moveTo>
                <a:cubicBezTo>
                  <a:pt x="883891" y="314248"/>
                  <a:pt x="870173" y="326718"/>
                  <a:pt x="870173" y="342929"/>
                </a:cubicBezTo>
                <a:lnTo>
                  <a:pt x="870173" y="379093"/>
                </a:lnTo>
                <a:lnTo>
                  <a:pt x="969939" y="379093"/>
                </a:lnTo>
                <a:cubicBezTo>
                  <a:pt x="988645" y="379093"/>
                  <a:pt x="1004857" y="364128"/>
                  <a:pt x="1004857" y="344176"/>
                </a:cubicBezTo>
                <a:lnTo>
                  <a:pt x="1004857" y="314248"/>
                </a:lnTo>
                <a:close/>
                <a:moveTo>
                  <a:pt x="331247" y="266193"/>
                </a:moveTo>
                <a:cubicBezTo>
                  <a:pt x="267795" y="266193"/>
                  <a:pt x="215541" y="317421"/>
                  <a:pt x="215541" y="381145"/>
                </a:cubicBezTo>
                <a:cubicBezTo>
                  <a:pt x="215541" y="444868"/>
                  <a:pt x="267795" y="496097"/>
                  <a:pt x="331247" y="496097"/>
                </a:cubicBezTo>
                <a:cubicBezTo>
                  <a:pt x="393455" y="496097"/>
                  <a:pt x="445709" y="444868"/>
                  <a:pt x="445709" y="381145"/>
                </a:cubicBezTo>
                <a:cubicBezTo>
                  <a:pt x="445709" y="317421"/>
                  <a:pt x="393455" y="266193"/>
                  <a:pt x="331247" y="266193"/>
                </a:cubicBezTo>
                <a:close/>
                <a:moveTo>
                  <a:pt x="331247" y="236205"/>
                </a:moveTo>
                <a:cubicBezTo>
                  <a:pt x="410873" y="236205"/>
                  <a:pt x="475567" y="301178"/>
                  <a:pt x="475567" y="381145"/>
                </a:cubicBezTo>
                <a:cubicBezTo>
                  <a:pt x="475567" y="461112"/>
                  <a:pt x="410873" y="526085"/>
                  <a:pt x="331247" y="526085"/>
                </a:cubicBezTo>
                <a:cubicBezTo>
                  <a:pt x="250377" y="526085"/>
                  <a:pt x="185681" y="461112"/>
                  <a:pt x="185681" y="381145"/>
                </a:cubicBezTo>
                <a:cubicBezTo>
                  <a:pt x="185681" y="301178"/>
                  <a:pt x="250377" y="236205"/>
                  <a:pt x="331247" y="236205"/>
                </a:cubicBezTo>
                <a:close/>
                <a:moveTo>
                  <a:pt x="574617" y="28681"/>
                </a:moveTo>
                <a:cubicBezTo>
                  <a:pt x="554665" y="28681"/>
                  <a:pt x="539699" y="44893"/>
                  <a:pt x="539699" y="63598"/>
                </a:cubicBezTo>
                <a:lnTo>
                  <a:pt x="539699" y="344176"/>
                </a:lnTo>
                <a:cubicBezTo>
                  <a:pt x="539699" y="364128"/>
                  <a:pt x="554665" y="379093"/>
                  <a:pt x="574617" y="379093"/>
                </a:cubicBezTo>
                <a:lnTo>
                  <a:pt x="603301" y="379093"/>
                </a:lnTo>
                <a:cubicBezTo>
                  <a:pt x="622007" y="379093"/>
                  <a:pt x="638219" y="395304"/>
                  <a:pt x="638219" y="414009"/>
                </a:cubicBezTo>
                <a:lnTo>
                  <a:pt x="638219" y="527487"/>
                </a:lnTo>
                <a:lnTo>
                  <a:pt x="776643" y="390316"/>
                </a:lnTo>
                <a:cubicBezTo>
                  <a:pt x="782879" y="382834"/>
                  <a:pt x="791607" y="379093"/>
                  <a:pt x="800337" y="379093"/>
                </a:cubicBezTo>
                <a:lnTo>
                  <a:pt x="840243" y="379093"/>
                </a:lnTo>
                <a:lnTo>
                  <a:pt x="840243" y="342929"/>
                </a:lnTo>
                <a:cubicBezTo>
                  <a:pt x="840243" y="310507"/>
                  <a:pt x="866433" y="284319"/>
                  <a:pt x="900103" y="284319"/>
                </a:cubicBezTo>
                <a:lnTo>
                  <a:pt x="1004857" y="284319"/>
                </a:lnTo>
                <a:lnTo>
                  <a:pt x="1004857" y="63598"/>
                </a:lnTo>
                <a:cubicBezTo>
                  <a:pt x="1004857" y="44893"/>
                  <a:pt x="988645" y="28681"/>
                  <a:pt x="969939" y="28681"/>
                </a:cubicBezTo>
                <a:close/>
                <a:moveTo>
                  <a:pt x="574617" y="0"/>
                </a:moveTo>
                <a:lnTo>
                  <a:pt x="969939" y="0"/>
                </a:lnTo>
                <a:cubicBezTo>
                  <a:pt x="1004857" y="0"/>
                  <a:pt x="1034787" y="28681"/>
                  <a:pt x="1034787" y="63598"/>
                </a:cubicBezTo>
                <a:lnTo>
                  <a:pt x="1034787" y="284319"/>
                </a:lnTo>
                <a:lnTo>
                  <a:pt x="1140787" y="284319"/>
                </a:lnTo>
                <a:cubicBezTo>
                  <a:pt x="1173211" y="284319"/>
                  <a:pt x="1200647" y="310507"/>
                  <a:pt x="1200647" y="342929"/>
                </a:cubicBezTo>
                <a:lnTo>
                  <a:pt x="1200647" y="502547"/>
                </a:lnTo>
                <a:cubicBezTo>
                  <a:pt x="1200647" y="534969"/>
                  <a:pt x="1173211" y="562404"/>
                  <a:pt x="1140787" y="562404"/>
                </a:cubicBezTo>
                <a:lnTo>
                  <a:pt x="1134553" y="562404"/>
                </a:lnTo>
                <a:lnTo>
                  <a:pt x="1134553" y="639719"/>
                </a:lnTo>
                <a:cubicBezTo>
                  <a:pt x="1134553" y="649695"/>
                  <a:pt x="1128317" y="657177"/>
                  <a:pt x="1120835" y="662165"/>
                </a:cubicBezTo>
                <a:cubicBezTo>
                  <a:pt x="1117093" y="662165"/>
                  <a:pt x="1114599" y="663412"/>
                  <a:pt x="1110857" y="663412"/>
                </a:cubicBezTo>
                <a:cubicBezTo>
                  <a:pt x="1104623" y="663412"/>
                  <a:pt x="1098387" y="660918"/>
                  <a:pt x="1094645" y="655930"/>
                </a:cubicBezTo>
                <a:lnTo>
                  <a:pt x="999869" y="562404"/>
                </a:lnTo>
                <a:lnTo>
                  <a:pt x="900103" y="562404"/>
                </a:lnTo>
                <a:cubicBezTo>
                  <a:pt x="866433" y="562404"/>
                  <a:pt x="840243" y="534969"/>
                  <a:pt x="840243" y="502547"/>
                </a:cubicBezTo>
                <a:lnTo>
                  <a:pt x="840243" y="409021"/>
                </a:lnTo>
                <a:lnTo>
                  <a:pt x="800337" y="409021"/>
                </a:lnTo>
                <a:cubicBezTo>
                  <a:pt x="799091" y="409021"/>
                  <a:pt x="797843" y="410268"/>
                  <a:pt x="796597" y="410268"/>
                </a:cubicBezTo>
                <a:lnTo>
                  <a:pt x="655677" y="553675"/>
                </a:lnTo>
                <a:cubicBezTo>
                  <a:pt x="649441" y="557416"/>
                  <a:pt x="643207" y="561157"/>
                  <a:pt x="635725" y="561157"/>
                </a:cubicBezTo>
                <a:cubicBezTo>
                  <a:pt x="631983" y="561157"/>
                  <a:pt x="629489" y="559910"/>
                  <a:pt x="625747" y="558663"/>
                </a:cubicBezTo>
                <a:cubicBezTo>
                  <a:pt x="615771" y="554922"/>
                  <a:pt x="608289" y="544946"/>
                  <a:pt x="608289" y="533722"/>
                </a:cubicBezTo>
                <a:lnTo>
                  <a:pt x="608289" y="414009"/>
                </a:lnTo>
                <a:cubicBezTo>
                  <a:pt x="608289" y="411515"/>
                  <a:pt x="605795" y="409021"/>
                  <a:pt x="603301" y="409021"/>
                </a:cubicBezTo>
                <a:lnTo>
                  <a:pt x="574617" y="409021"/>
                </a:lnTo>
                <a:cubicBezTo>
                  <a:pt x="538453" y="409021"/>
                  <a:pt x="509769" y="380340"/>
                  <a:pt x="509769" y="344176"/>
                </a:cubicBezTo>
                <a:lnTo>
                  <a:pt x="509769" y="63598"/>
                </a:lnTo>
                <a:cubicBezTo>
                  <a:pt x="509769" y="28681"/>
                  <a:pt x="538453" y="0"/>
                  <a:pt x="574617" y="0"/>
                </a:cubicBezTo>
                <a:close/>
              </a:path>
            </a:pathLst>
          </a:custGeom>
          <a:solidFill>
            <a:schemeClr val="bg1"/>
          </a:solidFill>
          <a:ln>
            <a:noFill/>
          </a:ln>
          <a:effectLst/>
        </p:spPr>
        <p:txBody>
          <a:bodyPr wrap="square" anchor="ctr">
            <a:noAutofit/>
          </a:bodyPr>
          <a:lstStyle/>
          <a:p>
            <a:endParaRPr lang="en-US" sz="3599" dirty="0">
              <a:solidFill>
                <a:srgbClr val="747993"/>
              </a:solidFill>
              <a:latin typeface="Poppins" pitchFamily="2" charset="77"/>
            </a:endParaRPr>
          </a:p>
        </p:txBody>
      </p:sp>
      <p:sp>
        <p:nvSpPr>
          <p:cNvPr id="23" name="Freeform 22">
            <a:extLst>
              <a:ext uri="{FF2B5EF4-FFF2-40B4-BE49-F238E27FC236}">
                <a16:creationId xmlns="" xmlns:a16="http://schemas.microsoft.com/office/drawing/2014/main" id="{9DA3DA81-A7F5-964B-8A3F-7ADEE482EE75}"/>
              </a:ext>
            </a:extLst>
          </p:cNvPr>
          <p:cNvSpPr>
            <a:spLocks noChangeArrowheads="1"/>
          </p:cNvSpPr>
          <p:nvPr/>
        </p:nvSpPr>
        <p:spPr bwMode="auto">
          <a:xfrm>
            <a:off x="5624632" y="7692944"/>
            <a:ext cx="1147889" cy="950298"/>
          </a:xfrm>
          <a:custGeom>
            <a:avLst/>
            <a:gdLst>
              <a:gd name="connsiteX0" fmla="*/ 529329 w 900884"/>
              <a:gd name="connsiteY0" fmla="*/ 464889 h 745811"/>
              <a:gd name="connsiteX1" fmla="*/ 456921 w 900884"/>
              <a:gd name="connsiteY1" fmla="*/ 539470 h 745811"/>
              <a:gd name="connsiteX2" fmla="*/ 456921 w 900884"/>
              <a:gd name="connsiteY2" fmla="*/ 540713 h 745811"/>
              <a:gd name="connsiteX3" fmla="*/ 451927 w 900884"/>
              <a:gd name="connsiteY3" fmla="*/ 554386 h 745811"/>
              <a:gd name="connsiteX4" fmla="*/ 438194 w 900884"/>
              <a:gd name="connsiteY4" fmla="*/ 615294 h 745811"/>
              <a:gd name="connsiteX5" fmla="*/ 450679 w 900884"/>
              <a:gd name="connsiteY5" fmla="*/ 648856 h 745811"/>
              <a:gd name="connsiteX6" fmla="*/ 516845 w 900884"/>
              <a:gd name="connsiteY6" fmla="*/ 691118 h 745811"/>
              <a:gd name="connsiteX7" fmla="*/ 516845 w 900884"/>
              <a:gd name="connsiteY7" fmla="*/ 581733 h 745811"/>
              <a:gd name="connsiteX8" fmla="*/ 528081 w 900884"/>
              <a:gd name="connsiteY8" fmla="*/ 570545 h 745811"/>
              <a:gd name="connsiteX9" fmla="*/ 540565 w 900884"/>
              <a:gd name="connsiteY9" fmla="*/ 581733 h 745811"/>
              <a:gd name="connsiteX10" fmla="*/ 540565 w 900884"/>
              <a:gd name="connsiteY10" fmla="*/ 701062 h 745811"/>
              <a:gd name="connsiteX11" fmla="*/ 657916 w 900884"/>
              <a:gd name="connsiteY11" fmla="*/ 722194 h 745811"/>
              <a:gd name="connsiteX12" fmla="*/ 775267 w 900884"/>
              <a:gd name="connsiteY12" fmla="*/ 701062 h 745811"/>
              <a:gd name="connsiteX13" fmla="*/ 775267 w 900884"/>
              <a:gd name="connsiteY13" fmla="*/ 581733 h 745811"/>
              <a:gd name="connsiteX14" fmla="*/ 787751 w 900884"/>
              <a:gd name="connsiteY14" fmla="*/ 570545 h 745811"/>
              <a:gd name="connsiteX15" fmla="*/ 798987 w 900884"/>
              <a:gd name="connsiteY15" fmla="*/ 581733 h 745811"/>
              <a:gd name="connsiteX16" fmla="*/ 798987 w 900884"/>
              <a:gd name="connsiteY16" fmla="*/ 691118 h 745811"/>
              <a:gd name="connsiteX17" fmla="*/ 865153 w 900884"/>
              <a:gd name="connsiteY17" fmla="*/ 648856 h 745811"/>
              <a:gd name="connsiteX18" fmla="*/ 876389 w 900884"/>
              <a:gd name="connsiteY18" fmla="*/ 615294 h 745811"/>
              <a:gd name="connsiteX19" fmla="*/ 862656 w 900884"/>
              <a:gd name="connsiteY19" fmla="*/ 554386 h 745811"/>
              <a:gd name="connsiteX20" fmla="*/ 786503 w 900884"/>
              <a:gd name="connsiteY20" fmla="*/ 464889 h 745811"/>
              <a:gd name="connsiteX21" fmla="*/ 650425 w 900884"/>
              <a:gd name="connsiteY21" fmla="*/ 464889 h 745811"/>
              <a:gd name="connsiteX22" fmla="*/ 450679 w 900884"/>
              <a:gd name="connsiteY22" fmla="*/ 397766 h 745811"/>
              <a:gd name="connsiteX23" fmla="*/ 449430 w 900884"/>
              <a:gd name="connsiteY23" fmla="*/ 399009 h 745811"/>
              <a:gd name="connsiteX24" fmla="*/ 449430 w 900884"/>
              <a:gd name="connsiteY24" fmla="*/ 473590 h 745811"/>
              <a:gd name="connsiteX25" fmla="*/ 450679 w 900884"/>
              <a:gd name="connsiteY25" fmla="*/ 473590 h 745811"/>
              <a:gd name="connsiteX26" fmla="*/ 458169 w 900884"/>
              <a:gd name="connsiteY26" fmla="*/ 473590 h 745811"/>
              <a:gd name="connsiteX27" fmla="*/ 466908 w 900884"/>
              <a:gd name="connsiteY27" fmla="*/ 462403 h 745811"/>
              <a:gd name="connsiteX28" fmla="*/ 468156 w 900884"/>
              <a:gd name="connsiteY28" fmla="*/ 459917 h 745811"/>
              <a:gd name="connsiteX29" fmla="*/ 471902 w 900884"/>
              <a:gd name="connsiteY29" fmla="*/ 457431 h 745811"/>
              <a:gd name="connsiteX30" fmla="*/ 475647 w 900884"/>
              <a:gd name="connsiteY30" fmla="*/ 454945 h 745811"/>
              <a:gd name="connsiteX31" fmla="*/ 478144 w 900884"/>
              <a:gd name="connsiteY31" fmla="*/ 453702 h 745811"/>
              <a:gd name="connsiteX32" fmla="*/ 481889 w 900884"/>
              <a:gd name="connsiteY32" fmla="*/ 451216 h 745811"/>
              <a:gd name="connsiteX33" fmla="*/ 484386 w 900884"/>
              <a:gd name="connsiteY33" fmla="*/ 449973 h 745811"/>
              <a:gd name="connsiteX34" fmla="*/ 488131 w 900884"/>
              <a:gd name="connsiteY34" fmla="*/ 448730 h 745811"/>
              <a:gd name="connsiteX35" fmla="*/ 489380 w 900884"/>
              <a:gd name="connsiteY35" fmla="*/ 447487 h 745811"/>
              <a:gd name="connsiteX36" fmla="*/ 495622 w 900884"/>
              <a:gd name="connsiteY36" fmla="*/ 445001 h 745811"/>
              <a:gd name="connsiteX37" fmla="*/ 496870 w 900884"/>
              <a:gd name="connsiteY37" fmla="*/ 445001 h 745811"/>
              <a:gd name="connsiteX38" fmla="*/ 503112 w 900884"/>
              <a:gd name="connsiteY38" fmla="*/ 443758 h 745811"/>
              <a:gd name="connsiteX39" fmla="*/ 504361 w 900884"/>
              <a:gd name="connsiteY39" fmla="*/ 443758 h 745811"/>
              <a:gd name="connsiteX40" fmla="*/ 510603 w 900884"/>
              <a:gd name="connsiteY40" fmla="*/ 442515 h 745811"/>
              <a:gd name="connsiteX41" fmla="*/ 514348 w 900884"/>
              <a:gd name="connsiteY41" fmla="*/ 442515 h 745811"/>
              <a:gd name="connsiteX42" fmla="*/ 519342 w 900884"/>
              <a:gd name="connsiteY42" fmla="*/ 442515 h 745811"/>
              <a:gd name="connsiteX43" fmla="*/ 526832 w 900884"/>
              <a:gd name="connsiteY43" fmla="*/ 442515 h 745811"/>
              <a:gd name="connsiteX44" fmla="*/ 526832 w 900884"/>
              <a:gd name="connsiteY44" fmla="*/ 399009 h 745811"/>
              <a:gd name="connsiteX45" fmla="*/ 525584 w 900884"/>
              <a:gd name="connsiteY45" fmla="*/ 397766 h 745811"/>
              <a:gd name="connsiteX46" fmla="*/ 276682 w 900884"/>
              <a:gd name="connsiteY46" fmla="*/ 397531 h 745811"/>
              <a:gd name="connsiteX47" fmla="*/ 275419 w 900884"/>
              <a:gd name="connsiteY47" fmla="*/ 398795 h 745811"/>
              <a:gd name="connsiteX48" fmla="*/ 275419 w 900884"/>
              <a:gd name="connsiteY48" fmla="*/ 474597 h 745811"/>
              <a:gd name="connsiteX49" fmla="*/ 276682 w 900884"/>
              <a:gd name="connsiteY49" fmla="*/ 474597 h 745811"/>
              <a:gd name="connsiteX50" fmla="*/ 353748 w 900884"/>
              <a:gd name="connsiteY50" fmla="*/ 474597 h 745811"/>
              <a:gd name="connsiteX51" fmla="*/ 353748 w 900884"/>
              <a:gd name="connsiteY51" fmla="*/ 398795 h 745811"/>
              <a:gd name="connsiteX52" fmla="*/ 353748 w 900884"/>
              <a:gd name="connsiteY52" fmla="*/ 397531 h 745811"/>
              <a:gd name="connsiteX53" fmla="*/ 276682 w 900884"/>
              <a:gd name="connsiteY53" fmla="*/ 373527 h 745811"/>
              <a:gd name="connsiteX54" fmla="*/ 353748 w 900884"/>
              <a:gd name="connsiteY54" fmla="*/ 373527 h 745811"/>
              <a:gd name="connsiteX55" fmla="*/ 377753 w 900884"/>
              <a:gd name="connsiteY55" fmla="*/ 398795 h 745811"/>
              <a:gd name="connsiteX56" fmla="*/ 377753 w 900884"/>
              <a:gd name="connsiteY56" fmla="*/ 474597 h 745811"/>
              <a:gd name="connsiteX57" fmla="*/ 353748 w 900884"/>
              <a:gd name="connsiteY57" fmla="*/ 498602 h 745811"/>
              <a:gd name="connsiteX58" fmla="*/ 276682 w 900884"/>
              <a:gd name="connsiteY58" fmla="*/ 498602 h 745811"/>
              <a:gd name="connsiteX59" fmla="*/ 252678 w 900884"/>
              <a:gd name="connsiteY59" fmla="*/ 474597 h 745811"/>
              <a:gd name="connsiteX60" fmla="*/ 252678 w 900884"/>
              <a:gd name="connsiteY60" fmla="*/ 398795 h 745811"/>
              <a:gd name="connsiteX61" fmla="*/ 276682 w 900884"/>
              <a:gd name="connsiteY61" fmla="*/ 373527 h 745811"/>
              <a:gd name="connsiteX62" fmla="*/ 295879 w 900884"/>
              <a:gd name="connsiteY62" fmla="*/ 236200 h 745811"/>
              <a:gd name="connsiteX63" fmla="*/ 329134 w 900884"/>
              <a:gd name="connsiteY63" fmla="*/ 236200 h 745811"/>
              <a:gd name="connsiteX64" fmla="*/ 333884 w 900884"/>
              <a:gd name="connsiteY64" fmla="*/ 242138 h 745811"/>
              <a:gd name="connsiteX65" fmla="*/ 333884 w 900884"/>
              <a:gd name="connsiteY65" fmla="*/ 274206 h 745811"/>
              <a:gd name="connsiteX66" fmla="*/ 329134 w 900884"/>
              <a:gd name="connsiteY66" fmla="*/ 278956 h 745811"/>
              <a:gd name="connsiteX67" fmla="*/ 295879 w 900884"/>
              <a:gd name="connsiteY67" fmla="*/ 278956 h 745811"/>
              <a:gd name="connsiteX68" fmla="*/ 291128 w 900884"/>
              <a:gd name="connsiteY68" fmla="*/ 274206 h 745811"/>
              <a:gd name="connsiteX69" fmla="*/ 291128 w 900884"/>
              <a:gd name="connsiteY69" fmla="*/ 242138 h 745811"/>
              <a:gd name="connsiteX70" fmla="*/ 295879 w 900884"/>
              <a:gd name="connsiteY70" fmla="*/ 236200 h 745811"/>
              <a:gd name="connsiteX71" fmla="*/ 275419 w 900884"/>
              <a:gd name="connsiteY71" fmla="*/ 221753 h 745811"/>
              <a:gd name="connsiteX72" fmla="*/ 275419 w 900884"/>
              <a:gd name="connsiteY72" fmla="*/ 297556 h 745811"/>
              <a:gd name="connsiteX73" fmla="*/ 276682 w 900884"/>
              <a:gd name="connsiteY73" fmla="*/ 298819 h 745811"/>
              <a:gd name="connsiteX74" fmla="*/ 353748 w 900884"/>
              <a:gd name="connsiteY74" fmla="*/ 298819 h 745811"/>
              <a:gd name="connsiteX75" fmla="*/ 353748 w 900884"/>
              <a:gd name="connsiteY75" fmla="*/ 297556 h 745811"/>
              <a:gd name="connsiteX76" fmla="*/ 353748 w 900884"/>
              <a:gd name="connsiteY76" fmla="*/ 221753 h 745811"/>
              <a:gd name="connsiteX77" fmla="*/ 276682 w 900884"/>
              <a:gd name="connsiteY77" fmla="*/ 221753 h 745811"/>
              <a:gd name="connsiteX78" fmla="*/ 100667 w 900884"/>
              <a:gd name="connsiteY78" fmla="*/ 221753 h 745811"/>
              <a:gd name="connsiteX79" fmla="*/ 100667 w 900884"/>
              <a:gd name="connsiteY79" fmla="*/ 297556 h 745811"/>
              <a:gd name="connsiteX80" fmla="*/ 100667 w 900884"/>
              <a:gd name="connsiteY80" fmla="*/ 298819 h 745811"/>
              <a:gd name="connsiteX81" fmla="*/ 176970 w 900884"/>
              <a:gd name="connsiteY81" fmla="*/ 298819 h 745811"/>
              <a:gd name="connsiteX82" fmla="*/ 176970 w 900884"/>
              <a:gd name="connsiteY82" fmla="*/ 297556 h 745811"/>
              <a:gd name="connsiteX83" fmla="*/ 176970 w 900884"/>
              <a:gd name="connsiteY83" fmla="*/ 221753 h 745811"/>
              <a:gd name="connsiteX84" fmla="*/ 276682 w 900884"/>
              <a:gd name="connsiteY84" fmla="*/ 197749 h 745811"/>
              <a:gd name="connsiteX85" fmla="*/ 353748 w 900884"/>
              <a:gd name="connsiteY85" fmla="*/ 197749 h 745811"/>
              <a:gd name="connsiteX86" fmla="*/ 377753 w 900884"/>
              <a:gd name="connsiteY86" fmla="*/ 221753 h 745811"/>
              <a:gd name="connsiteX87" fmla="*/ 377753 w 900884"/>
              <a:gd name="connsiteY87" fmla="*/ 297556 h 745811"/>
              <a:gd name="connsiteX88" fmla="*/ 353748 w 900884"/>
              <a:gd name="connsiteY88" fmla="*/ 322824 h 745811"/>
              <a:gd name="connsiteX89" fmla="*/ 276682 w 900884"/>
              <a:gd name="connsiteY89" fmla="*/ 322824 h 745811"/>
              <a:gd name="connsiteX90" fmla="*/ 252678 w 900884"/>
              <a:gd name="connsiteY90" fmla="*/ 297556 h 745811"/>
              <a:gd name="connsiteX91" fmla="*/ 252678 w 900884"/>
              <a:gd name="connsiteY91" fmla="*/ 221753 h 745811"/>
              <a:gd name="connsiteX92" fmla="*/ 276682 w 900884"/>
              <a:gd name="connsiteY92" fmla="*/ 197749 h 745811"/>
              <a:gd name="connsiteX93" fmla="*/ 100667 w 900884"/>
              <a:gd name="connsiteY93" fmla="*/ 197749 h 745811"/>
              <a:gd name="connsiteX94" fmla="*/ 176970 w 900884"/>
              <a:gd name="connsiteY94" fmla="*/ 197749 h 745811"/>
              <a:gd name="connsiteX95" fmla="*/ 201987 w 900884"/>
              <a:gd name="connsiteY95" fmla="*/ 221753 h 745811"/>
              <a:gd name="connsiteX96" fmla="*/ 201987 w 900884"/>
              <a:gd name="connsiteY96" fmla="*/ 297556 h 745811"/>
              <a:gd name="connsiteX97" fmla="*/ 176970 w 900884"/>
              <a:gd name="connsiteY97" fmla="*/ 322824 h 745811"/>
              <a:gd name="connsiteX98" fmla="*/ 100667 w 900884"/>
              <a:gd name="connsiteY98" fmla="*/ 322824 h 745811"/>
              <a:gd name="connsiteX99" fmla="*/ 76900 w 900884"/>
              <a:gd name="connsiteY99" fmla="*/ 297556 h 745811"/>
              <a:gd name="connsiteX100" fmla="*/ 76900 w 900884"/>
              <a:gd name="connsiteY100" fmla="*/ 221753 h 745811"/>
              <a:gd name="connsiteX101" fmla="*/ 100667 w 900884"/>
              <a:gd name="connsiteY101" fmla="*/ 197749 h 745811"/>
              <a:gd name="connsiteX102" fmla="*/ 656668 w 900884"/>
              <a:gd name="connsiteY102" fmla="*/ 195154 h 745811"/>
              <a:gd name="connsiteX103" fmla="*/ 640438 w 900884"/>
              <a:gd name="connsiteY103" fmla="*/ 196397 h 745811"/>
              <a:gd name="connsiteX104" fmla="*/ 632948 w 900884"/>
              <a:gd name="connsiteY104" fmla="*/ 197640 h 745811"/>
              <a:gd name="connsiteX105" fmla="*/ 631699 w 900884"/>
              <a:gd name="connsiteY105" fmla="*/ 197640 h 745811"/>
              <a:gd name="connsiteX106" fmla="*/ 625457 w 900884"/>
              <a:gd name="connsiteY106" fmla="*/ 200126 h 745811"/>
              <a:gd name="connsiteX107" fmla="*/ 624209 w 900884"/>
              <a:gd name="connsiteY107" fmla="*/ 201369 h 745811"/>
              <a:gd name="connsiteX108" fmla="*/ 619215 w 900884"/>
              <a:gd name="connsiteY108" fmla="*/ 202612 h 745811"/>
              <a:gd name="connsiteX109" fmla="*/ 615470 w 900884"/>
              <a:gd name="connsiteY109" fmla="*/ 205098 h 745811"/>
              <a:gd name="connsiteX110" fmla="*/ 611724 w 900884"/>
              <a:gd name="connsiteY110" fmla="*/ 206341 h 745811"/>
              <a:gd name="connsiteX111" fmla="*/ 606731 w 900884"/>
              <a:gd name="connsiteY111" fmla="*/ 210070 h 745811"/>
              <a:gd name="connsiteX112" fmla="*/ 604234 w 900884"/>
              <a:gd name="connsiteY112" fmla="*/ 211313 h 745811"/>
              <a:gd name="connsiteX113" fmla="*/ 580514 w 900884"/>
              <a:gd name="connsiteY113" fmla="*/ 234930 h 745811"/>
              <a:gd name="connsiteX114" fmla="*/ 575520 w 900884"/>
              <a:gd name="connsiteY114" fmla="*/ 242389 h 745811"/>
              <a:gd name="connsiteX115" fmla="*/ 575520 w 900884"/>
              <a:gd name="connsiteY115" fmla="*/ 243632 h 745811"/>
              <a:gd name="connsiteX116" fmla="*/ 573024 w 900884"/>
              <a:gd name="connsiteY116" fmla="*/ 249847 h 745811"/>
              <a:gd name="connsiteX117" fmla="*/ 571775 w 900884"/>
              <a:gd name="connsiteY117" fmla="*/ 251090 h 745811"/>
              <a:gd name="connsiteX118" fmla="*/ 570527 w 900884"/>
              <a:gd name="connsiteY118" fmla="*/ 257305 h 745811"/>
              <a:gd name="connsiteX119" fmla="*/ 568030 w 900884"/>
              <a:gd name="connsiteY119" fmla="*/ 259791 h 745811"/>
              <a:gd name="connsiteX120" fmla="*/ 568030 w 900884"/>
              <a:gd name="connsiteY120" fmla="*/ 264763 h 745811"/>
              <a:gd name="connsiteX121" fmla="*/ 566782 w 900884"/>
              <a:gd name="connsiteY121" fmla="*/ 268492 h 745811"/>
              <a:gd name="connsiteX122" fmla="*/ 565533 w 900884"/>
              <a:gd name="connsiteY122" fmla="*/ 274707 h 745811"/>
              <a:gd name="connsiteX123" fmla="*/ 565533 w 900884"/>
              <a:gd name="connsiteY123" fmla="*/ 275950 h 745811"/>
              <a:gd name="connsiteX124" fmla="*/ 565533 w 900884"/>
              <a:gd name="connsiteY124" fmla="*/ 285894 h 745811"/>
              <a:gd name="connsiteX125" fmla="*/ 565533 w 900884"/>
              <a:gd name="connsiteY125" fmla="*/ 294595 h 745811"/>
              <a:gd name="connsiteX126" fmla="*/ 565533 w 900884"/>
              <a:gd name="connsiteY126" fmla="*/ 297081 h 745811"/>
              <a:gd name="connsiteX127" fmla="*/ 566782 w 900884"/>
              <a:gd name="connsiteY127" fmla="*/ 303296 h 745811"/>
              <a:gd name="connsiteX128" fmla="*/ 568030 w 900884"/>
              <a:gd name="connsiteY128" fmla="*/ 305782 h 745811"/>
              <a:gd name="connsiteX129" fmla="*/ 568030 w 900884"/>
              <a:gd name="connsiteY129" fmla="*/ 310755 h 745811"/>
              <a:gd name="connsiteX130" fmla="*/ 570527 w 900884"/>
              <a:gd name="connsiteY130" fmla="*/ 314484 h 745811"/>
              <a:gd name="connsiteX131" fmla="*/ 571775 w 900884"/>
              <a:gd name="connsiteY131" fmla="*/ 319456 h 745811"/>
              <a:gd name="connsiteX132" fmla="*/ 573024 w 900884"/>
              <a:gd name="connsiteY132" fmla="*/ 321942 h 745811"/>
              <a:gd name="connsiteX133" fmla="*/ 575520 w 900884"/>
              <a:gd name="connsiteY133" fmla="*/ 328157 h 745811"/>
              <a:gd name="connsiteX134" fmla="*/ 575520 w 900884"/>
              <a:gd name="connsiteY134" fmla="*/ 329400 h 745811"/>
              <a:gd name="connsiteX135" fmla="*/ 580514 w 900884"/>
              <a:gd name="connsiteY135" fmla="*/ 336858 h 745811"/>
              <a:gd name="connsiteX136" fmla="*/ 604234 w 900884"/>
              <a:gd name="connsiteY136" fmla="*/ 360475 h 745811"/>
              <a:gd name="connsiteX137" fmla="*/ 606731 w 900884"/>
              <a:gd name="connsiteY137" fmla="*/ 361718 h 745811"/>
              <a:gd name="connsiteX138" fmla="*/ 611724 w 900884"/>
              <a:gd name="connsiteY138" fmla="*/ 364204 h 745811"/>
              <a:gd name="connsiteX139" fmla="*/ 615470 w 900884"/>
              <a:gd name="connsiteY139" fmla="*/ 366690 h 745811"/>
              <a:gd name="connsiteX140" fmla="*/ 619215 w 900884"/>
              <a:gd name="connsiteY140" fmla="*/ 367933 h 745811"/>
              <a:gd name="connsiteX141" fmla="*/ 624209 w 900884"/>
              <a:gd name="connsiteY141" fmla="*/ 370419 h 745811"/>
              <a:gd name="connsiteX142" fmla="*/ 625457 w 900884"/>
              <a:gd name="connsiteY142" fmla="*/ 370419 h 745811"/>
              <a:gd name="connsiteX143" fmla="*/ 631699 w 900884"/>
              <a:gd name="connsiteY143" fmla="*/ 372906 h 745811"/>
              <a:gd name="connsiteX144" fmla="*/ 632948 w 900884"/>
              <a:gd name="connsiteY144" fmla="*/ 372906 h 745811"/>
              <a:gd name="connsiteX145" fmla="*/ 640438 w 900884"/>
              <a:gd name="connsiteY145" fmla="*/ 374148 h 745811"/>
              <a:gd name="connsiteX146" fmla="*/ 640438 w 900884"/>
              <a:gd name="connsiteY146" fmla="*/ 375392 h 745811"/>
              <a:gd name="connsiteX147" fmla="*/ 656668 w 900884"/>
              <a:gd name="connsiteY147" fmla="*/ 376635 h 745811"/>
              <a:gd name="connsiteX148" fmla="*/ 746554 w 900884"/>
              <a:gd name="connsiteY148" fmla="*/ 285894 h 745811"/>
              <a:gd name="connsiteX149" fmla="*/ 656668 w 900884"/>
              <a:gd name="connsiteY149" fmla="*/ 195154 h 745811"/>
              <a:gd name="connsiteX150" fmla="*/ 23720 w 900884"/>
              <a:gd name="connsiteY150" fmla="*/ 172780 h 745811"/>
              <a:gd name="connsiteX151" fmla="*/ 23720 w 900884"/>
              <a:gd name="connsiteY151" fmla="*/ 508394 h 745811"/>
              <a:gd name="connsiteX152" fmla="*/ 39949 w 900884"/>
              <a:gd name="connsiteY152" fmla="*/ 524554 h 745811"/>
              <a:gd name="connsiteX153" fmla="*/ 436946 w 900884"/>
              <a:gd name="connsiteY153" fmla="*/ 524554 h 745811"/>
              <a:gd name="connsiteX154" fmla="*/ 446933 w 900884"/>
              <a:gd name="connsiteY154" fmla="*/ 497207 h 745811"/>
              <a:gd name="connsiteX155" fmla="*/ 425710 w 900884"/>
              <a:gd name="connsiteY155" fmla="*/ 473590 h 745811"/>
              <a:gd name="connsiteX156" fmla="*/ 425710 w 900884"/>
              <a:gd name="connsiteY156" fmla="*/ 399009 h 745811"/>
              <a:gd name="connsiteX157" fmla="*/ 450679 w 900884"/>
              <a:gd name="connsiteY157" fmla="*/ 374148 h 745811"/>
              <a:gd name="connsiteX158" fmla="*/ 525584 w 900884"/>
              <a:gd name="connsiteY158" fmla="*/ 374148 h 745811"/>
              <a:gd name="connsiteX159" fmla="*/ 549304 w 900884"/>
              <a:gd name="connsiteY159" fmla="*/ 399009 h 745811"/>
              <a:gd name="connsiteX160" fmla="*/ 549304 w 900884"/>
              <a:gd name="connsiteY160" fmla="*/ 442515 h 745811"/>
              <a:gd name="connsiteX161" fmla="*/ 626706 w 900884"/>
              <a:gd name="connsiteY161" fmla="*/ 442515 h 745811"/>
              <a:gd name="connsiteX162" fmla="*/ 626706 w 900884"/>
              <a:gd name="connsiteY162" fmla="*/ 395280 h 745811"/>
              <a:gd name="connsiteX163" fmla="*/ 625457 w 900884"/>
              <a:gd name="connsiteY163" fmla="*/ 395280 h 745811"/>
              <a:gd name="connsiteX164" fmla="*/ 619215 w 900884"/>
              <a:gd name="connsiteY164" fmla="*/ 394037 h 745811"/>
              <a:gd name="connsiteX165" fmla="*/ 615470 w 900884"/>
              <a:gd name="connsiteY165" fmla="*/ 392794 h 745811"/>
              <a:gd name="connsiteX166" fmla="*/ 609228 w 900884"/>
              <a:gd name="connsiteY166" fmla="*/ 389065 h 745811"/>
              <a:gd name="connsiteX167" fmla="*/ 604234 w 900884"/>
              <a:gd name="connsiteY167" fmla="*/ 387822 h 745811"/>
              <a:gd name="connsiteX168" fmla="*/ 601737 w 900884"/>
              <a:gd name="connsiteY168" fmla="*/ 386579 h 745811"/>
              <a:gd name="connsiteX169" fmla="*/ 575520 w 900884"/>
              <a:gd name="connsiteY169" fmla="*/ 366690 h 745811"/>
              <a:gd name="connsiteX170" fmla="*/ 574272 w 900884"/>
              <a:gd name="connsiteY170" fmla="*/ 366690 h 745811"/>
              <a:gd name="connsiteX171" fmla="*/ 568030 w 900884"/>
              <a:gd name="connsiteY171" fmla="*/ 357989 h 745811"/>
              <a:gd name="connsiteX172" fmla="*/ 551800 w 900884"/>
              <a:gd name="connsiteY172" fmla="*/ 330643 h 745811"/>
              <a:gd name="connsiteX173" fmla="*/ 550552 w 900884"/>
              <a:gd name="connsiteY173" fmla="*/ 329400 h 745811"/>
              <a:gd name="connsiteX174" fmla="*/ 546807 w 900884"/>
              <a:gd name="connsiteY174" fmla="*/ 320699 h 745811"/>
              <a:gd name="connsiteX175" fmla="*/ 546807 w 900884"/>
              <a:gd name="connsiteY175" fmla="*/ 316970 h 745811"/>
              <a:gd name="connsiteX176" fmla="*/ 544310 w 900884"/>
              <a:gd name="connsiteY176" fmla="*/ 310755 h 745811"/>
              <a:gd name="connsiteX177" fmla="*/ 543062 w 900884"/>
              <a:gd name="connsiteY177" fmla="*/ 307026 h 745811"/>
              <a:gd name="connsiteX178" fmla="*/ 543062 w 900884"/>
              <a:gd name="connsiteY178" fmla="*/ 299567 h 745811"/>
              <a:gd name="connsiteX179" fmla="*/ 541813 w 900884"/>
              <a:gd name="connsiteY179" fmla="*/ 295838 h 745811"/>
              <a:gd name="connsiteX180" fmla="*/ 541813 w 900884"/>
              <a:gd name="connsiteY180" fmla="*/ 285894 h 745811"/>
              <a:gd name="connsiteX181" fmla="*/ 541813 w 900884"/>
              <a:gd name="connsiteY181" fmla="*/ 274707 h 745811"/>
              <a:gd name="connsiteX182" fmla="*/ 543062 w 900884"/>
              <a:gd name="connsiteY182" fmla="*/ 272221 h 745811"/>
              <a:gd name="connsiteX183" fmla="*/ 543062 w 900884"/>
              <a:gd name="connsiteY183" fmla="*/ 264763 h 745811"/>
              <a:gd name="connsiteX184" fmla="*/ 544310 w 900884"/>
              <a:gd name="connsiteY184" fmla="*/ 259791 h 745811"/>
              <a:gd name="connsiteX185" fmla="*/ 546807 w 900884"/>
              <a:gd name="connsiteY185" fmla="*/ 253576 h 745811"/>
              <a:gd name="connsiteX186" fmla="*/ 546807 w 900884"/>
              <a:gd name="connsiteY186" fmla="*/ 251090 h 745811"/>
              <a:gd name="connsiteX187" fmla="*/ 550552 w 900884"/>
              <a:gd name="connsiteY187" fmla="*/ 242389 h 745811"/>
              <a:gd name="connsiteX188" fmla="*/ 551800 w 900884"/>
              <a:gd name="connsiteY188" fmla="*/ 241146 h 745811"/>
              <a:gd name="connsiteX189" fmla="*/ 568030 w 900884"/>
              <a:gd name="connsiteY189" fmla="*/ 213799 h 745811"/>
              <a:gd name="connsiteX190" fmla="*/ 568030 w 900884"/>
              <a:gd name="connsiteY190" fmla="*/ 212556 h 745811"/>
              <a:gd name="connsiteX191" fmla="*/ 574272 w 900884"/>
              <a:gd name="connsiteY191" fmla="*/ 205098 h 745811"/>
              <a:gd name="connsiteX192" fmla="*/ 575520 w 900884"/>
              <a:gd name="connsiteY192" fmla="*/ 205098 h 745811"/>
              <a:gd name="connsiteX193" fmla="*/ 601737 w 900884"/>
              <a:gd name="connsiteY193" fmla="*/ 185210 h 745811"/>
              <a:gd name="connsiteX194" fmla="*/ 604234 w 900884"/>
              <a:gd name="connsiteY194" fmla="*/ 183967 h 745811"/>
              <a:gd name="connsiteX195" fmla="*/ 609228 w 900884"/>
              <a:gd name="connsiteY195" fmla="*/ 181481 h 745811"/>
              <a:gd name="connsiteX196" fmla="*/ 615470 w 900884"/>
              <a:gd name="connsiteY196" fmla="*/ 178995 h 745811"/>
              <a:gd name="connsiteX197" fmla="*/ 619215 w 900884"/>
              <a:gd name="connsiteY197" fmla="*/ 177752 h 745811"/>
              <a:gd name="connsiteX198" fmla="*/ 625457 w 900884"/>
              <a:gd name="connsiteY198" fmla="*/ 175266 h 745811"/>
              <a:gd name="connsiteX199" fmla="*/ 626706 w 900884"/>
              <a:gd name="connsiteY199" fmla="*/ 175266 h 745811"/>
              <a:gd name="connsiteX200" fmla="*/ 626706 w 900884"/>
              <a:gd name="connsiteY200" fmla="*/ 172780 h 745811"/>
              <a:gd name="connsiteX201" fmla="*/ 39949 w 900884"/>
              <a:gd name="connsiteY201" fmla="*/ 73338 h 745811"/>
              <a:gd name="connsiteX202" fmla="*/ 23720 w 900884"/>
              <a:gd name="connsiteY202" fmla="*/ 89497 h 745811"/>
              <a:gd name="connsiteX203" fmla="*/ 23720 w 900884"/>
              <a:gd name="connsiteY203" fmla="*/ 149162 h 745811"/>
              <a:gd name="connsiteX204" fmla="*/ 626706 w 900884"/>
              <a:gd name="connsiteY204" fmla="*/ 149162 h 745811"/>
              <a:gd name="connsiteX205" fmla="*/ 626706 w 900884"/>
              <a:gd name="connsiteY205" fmla="*/ 89497 h 745811"/>
              <a:gd name="connsiteX206" fmla="*/ 610476 w 900884"/>
              <a:gd name="connsiteY206" fmla="*/ 73338 h 745811"/>
              <a:gd name="connsiteX207" fmla="*/ 549304 w 900884"/>
              <a:gd name="connsiteY207" fmla="*/ 73338 h 745811"/>
              <a:gd name="connsiteX208" fmla="*/ 549304 w 900884"/>
              <a:gd name="connsiteY208" fmla="*/ 87011 h 745811"/>
              <a:gd name="connsiteX209" fmla="*/ 513100 w 900884"/>
              <a:gd name="connsiteY209" fmla="*/ 123059 h 745811"/>
              <a:gd name="connsiteX210" fmla="*/ 475647 w 900884"/>
              <a:gd name="connsiteY210" fmla="*/ 87011 h 745811"/>
              <a:gd name="connsiteX211" fmla="*/ 475647 w 900884"/>
              <a:gd name="connsiteY211" fmla="*/ 73338 h 745811"/>
              <a:gd name="connsiteX212" fmla="*/ 173530 w 900884"/>
              <a:gd name="connsiteY212" fmla="*/ 73338 h 745811"/>
              <a:gd name="connsiteX213" fmla="*/ 173530 w 900884"/>
              <a:gd name="connsiteY213" fmla="*/ 87011 h 745811"/>
              <a:gd name="connsiteX214" fmla="*/ 136077 w 900884"/>
              <a:gd name="connsiteY214" fmla="*/ 123059 h 745811"/>
              <a:gd name="connsiteX215" fmla="*/ 99873 w 900884"/>
              <a:gd name="connsiteY215" fmla="*/ 87011 h 745811"/>
              <a:gd name="connsiteX216" fmla="*/ 99873 w 900884"/>
              <a:gd name="connsiteY216" fmla="*/ 73338 h 745811"/>
              <a:gd name="connsiteX217" fmla="*/ 513100 w 900884"/>
              <a:gd name="connsiteY217" fmla="*/ 23617 h 745811"/>
              <a:gd name="connsiteX218" fmla="*/ 500615 w 900884"/>
              <a:gd name="connsiteY218" fmla="*/ 36048 h 745811"/>
              <a:gd name="connsiteX219" fmla="*/ 500615 w 900884"/>
              <a:gd name="connsiteY219" fmla="*/ 49721 h 745811"/>
              <a:gd name="connsiteX220" fmla="*/ 500615 w 900884"/>
              <a:gd name="connsiteY220" fmla="*/ 87011 h 745811"/>
              <a:gd name="connsiteX221" fmla="*/ 513100 w 900884"/>
              <a:gd name="connsiteY221" fmla="*/ 99441 h 745811"/>
              <a:gd name="connsiteX222" fmla="*/ 526832 w 900884"/>
              <a:gd name="connsiteY222" fmla="*/ 87011 h 745811"/>
              <a:gd name="connsiteX223" fmla="*/ 526832 w 900884"/>
              <a:gd name="connsiteY223" fmla="*/ 49721 h 745811"/>
              <a:gd name="connsiteX224" fmla="*/ 526832 w 900884"/>
              <a:gd name="connsiteY224" fmla="*/ 36048 h 745811"/>
              <a:gd name="connsiteX225" fmla="*/ 513100 w 900884"/>
              <a:gd name="connsiteY225" fmla="*/ 23617 h 745811"/>
              <a:gd name="connsiteX226" fmla="*/ 136077 w 900884"/>
              <a:gd name="connsiteY226" fmla="*/ 23617 h 745811"/>
              <a:gd name="connsiteX227" fmla="*/ 123593 w 900884"/>
              <a:gd name="connsiteY227" fmla="*/ 36048 h 745811"/>
              <a:gd name="connsiteX228" fmla="*/ 123593 w 900884"/>
              <a:gd name="connsiteY228" fmla="*/ 49721 h 745811"/>
              <a:gd name="connsiteX229" fmla="*/ 123593 w 900884"/>
              <a:gd name="connsiteY229" fmla="*/ 87011 h 745811"/>
              <a:gd name="connsiteX230" fmla="*/ 136077 w 900884"/>
              <a:gd name="connsiteY230" fmla="*/ 99441 h 745811"/>
              <a:gd name="connsiteX231" fmla="*/ 149810 w 900884"/>
              <a:gd name="connsiteY231" fmla="*/ 87011 h 745811"/>
              <a:gd name="connsiteX232" fmla="*/ 149810 w 900884"/>
              <a:gd name="connsiteY232" fmla="*/ 49721 h 745811"/>
              <a:gd name="connsiteX233" fmla="*/ 149810 w 900884"/>
              <a:gd name="connsiteY233" fmla="*/ 36048 h 745811"/>
              <a:gd name="connsiteX234" fmla="*/ 136077 w 900884"/>
              <a:gd name="connsiteY234" fmla="*/ 23617 h 745811"/>
              <a:gd name="connsiteX235" fmla="*/ 136077 w 900884"/>
              <a:gd name="connsiteY235" fmla="*/ 0 h 745811"/>
              <a:gd name="connsiteX236" fmla="*/ 173530 w 900884"/>
              <a:gd name="connsiteY236" fmla="*/ 36048 h 745811"/>
              <a:gd name="connsiteX237" fmla="*/ 173530 w 900884"/>
              <a:gd name="connsiteY237" fmla="*/ 49721 h 745811"/>
              <a:gd name="connsiteX238" fmla="*/ 475647 w 900884"/>
              <a:gd name="connsiteY238" fmla="*/ 49721 h 745811"/>
              <a:gd name="connsiteX239" fmla="*/ 475647 w 900884"/>
              <a:gd name="connsiteY239" fmla="*/ 36048 h 745811"/>
              <a:gd name="connsiteX240" fmla="*/ 513100 w 900884"/>
              <a:gd name="connsiteY240" fmla="*/ 0 h 745811"/>
              <a:gd name="connsiteX241" fmla="*/ 549304 w 900884"/>
              <a:gd name="connsiteY241" fmla="*/ 36048 h 745811"/>
              <a:gd name="connsiteX242" fmla="*/ 549304 w 900884"/>
              <a:gd name="connsiteY242" fmla="*/ 49721 h 745811"/>
              <a:gd name="connsiteX243" fmla="*/ 610476 w 900884"/>
              <a:gd name="connsiteY243" fmla="*/ 49721 h 745811"/>
              <a:gd name="connsiteX244" fmla="*/ 650425 w 900884"/>
              <a:gd name="connsiteY244" fmla="*/ 89497 h 745811"/>
              <a:gd name="connsiteX245" fmla="*/ 650425 w 900884"/>
              <a:gd name="connsiteY245" fmla="*/ 171537 h 745811"/>
              <a:gd name="connsiteX246" fmla="*/ 656668 w 900884"/>
              <a:gd name="connsiteY246" fmla="*/ 171537 h 745811"/>
              <a:gd name="connsiteX247" fmla="*/ 771522 w 900884"/>
              <a:gd name="connsiteY247" fmla="*/ 285894 h 745811"/>
              <a:gd name="connsiteX248" fmla="*/ 656668 w 900884"/>
              <a:gd name="connsiteY248" fmla="*/ 400252 h 745811"/>
              <a:gd name="connsiteX249" fmla="*/ 650425 w 900884"/>
              <a:gd name="connsiteY249" fmla="*/ 400252 h 745811"/>
              <a:gd name="connsiteX250" fmla="*/ 650425 w 900884"/>
              <a:gd name="connsiteY250" fmla="*/ 442515 h 745811"/>
              <a:gd name="connsiteX251" fmla="*/ 786503 w 900884"/>
              <a:gd name="connsiteY251" fmla="*/ 442515 h 745811"/>
              <a:gd name="connsiteX252" fmla="*/ 885128 w 900884"/>
              <a:gd name="connsiteY252" fmla="*/ 548171 h 745811"/>
              <a:gd name="connsiteX253" fmla="*/ 898860 w 900884"/>
              <a:gd name="connsiteY253" fmla="*/ 610322 h 745811"/>
              <a:gd name="connsiteX254" fmla="*/ 880134 w 900884"/>
              <a:gd name="connsiteY254" fmla="*/ 666258 h 745811"/>
              <a:gd name="connsiteX255" fmla="*/ 657916 w 900884"/>
              <a:gd name="connsiteY255" fmla="*/ 745811 h 745811"/>
              <a:gd name="connsiteX256" fmla="*/ 435698 w 900884"/>
              <a:gd name="connsiteY256" fmla="*/ 666258 h 745811"/>
              <a:gd name="connsiteX257" fmla="*/ 415723 w 900884"/>
              <a:gd name="connsiteY257" fmla="*/ 610322 h 745811"/>
              <a:gd name="connsiteX258" fmla="*/ 430704 w 900884"/>
              <a:gd name="connsiteY258" fmla="*/ 548171 h 745811"/>
              <a:gd name="connsiteX259" fmla="*/ 39949 w 900884"/>
              <a:gd name="connsiteY259" fmla="*/ 548171 h 745811"/>
              <a:gd name="connsiteX260" fmla="*/ 0 w 900884"/>
              <a:gd name="connsiteY260" fmla="*/ 508394 h 745811"/>
              <a:gd name="connsiteX261" fmla="*/ 0 w 900884"/>
              <a:gd name="connsiteY261" fmla="*/ 89497 h 745811"/>
              <a:gd name="connsiteX262" fmla="*/ 39949 w 900884"/>
              <a:gd name="connsiteY262" fmla="*/ 49721 h 745811"/>
              <a:gd name="connsiteX263" fmla="*/ 99873 w 900884"/>
              <a:gd name="connsiteY263" fmla="*/ 49721 h 745811"/>
              <a:gd name="connsiteX264" fmla="*/ 99873 w 900884"/>
              <a:gd name="connsiteY264" fmla="*/ 36048 h 745811"/>
              <a:gd name="connsiteX265" fmla="*/ 136077 w 900884"/>
              <a:gd name="connsiteY265" fmla="*/ 0 h 74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900884" h="745811">
                <a:moveTo>
                  <a:pt x="529329" y="464889"/>
                </a:moveTo>
                <a:cubicBezTo>
                  <a:pt x="491876" y="464889"/>
                  <a:pt x="478144" y="468618"/>
                  <a:pt x="456921" y="539470"/>
                </a:cubicBezTo>
                <a:lnTo>
                  <a:pt x="456921" y="540713"/>
                </a:lnTo>
                <a:cubicBezTo>
                  <a:pt x="455672" y="544442"/>
                  <a:pt x="454424" y="549414"/>
                  <a:pt x="451927" y="554386"/>
                </a:cubicBezTo>
                <a:lnTo>
                  <a:pt x="438194" y="615294"/>
                </a:lnTo>
                <a:cubicBezTo>
                  <a:pt x="436946" y="627724"/>
                  <a:pt x="440691" y="640154"/>
                  <a:pt x="450679" y="648856"/>
                </a:cubicBezTo>
                <a:cubicBezTo>
                  <a:pt x="470653" y="666258"/>
                  <a:pt x="493125" y="679931"/>
                  <a:pt x="516845" y="691118"/>
                </a:cubicBezTo>
                <a:lnTo>
                  <a:pt x="516845" y="581733"/>
                </a:lnTo>
                <a:cubicBezTo>
                  <a:pt x="516845" y="575518"/>
                  <a:pt x="521838" y="570545"/>
                  <a:pt x="528081" y="570545"/>
                </a:cubicBezTo>
                <a:cubicBezTo>
                  <a:pt x="535571" y="570545"/>
                  <a:pt x="540565" y="575518"/>
                  <a:pt x="540565" y="581733"/>
                </a:cubicBezTo>
                <a:lnTo>
                  <a:pt x="540565" y="701062"/>
                </a:lnTo>
                <a:cubicBezTo>
                  <a:pt x="578017" y="714736"/>
                  <a:pt x="617967" y="722194"/>
                  <a:pt x="657916" y="722194"/>
                </a:cubicBezTo>
                <a:cubicBezTo>
                  <a:pt x="697865" y="722194"/>
                  <a:pt x="737815" y="714736"/>
                  <a:pt x="775267" y="701062"/>
                </a:cubicBezTo>
                <a:lnTo>
                  <a:pt x="775267" y="581733"/>
                </a:lnTo>
                <a:cubicBezTo>
                  <a:pt x="775267" y="575518"/>
                  <a:pt x="781509" y="570545"/>
                  <a:pt x="787751" y="570545"/>
                </a:cubicBezTo>
                <a:cubicBezTo>
                  <a:pt x="793993" y="570545"/>
                  <a:pt x="798987" y="575518"/>
                  <a:pt x="798987" y="581733"/>
                </a:cubicBezTo>
                <a:lnTo>
                  <a:pt x="798987" y="691118"/>
                </a:lnTo>
                <a:cubicBezTo>
                  <a:pt x="822707" y="679931"/>
                  <a:pt x="845179" y="666258"/>
                  <a:pt x="865153" y="648856"/>
                </a:cubicBezTo>
                <a:cubicBezTo>
                  <a:pt x="875141" y="640154"/>
                  <a:pt x="878886" y="627724"/>
                  <a:pt x="876389" y="615294"/>
                </a:cubicBezTo>
                <a:lnTo>
                  <a:pt x="862656" y="554386"/>
                </a:lnTo>
                <a:cubicBezTo>
                  <a:pt x="838936" y="468618"/>
                  <a:pt x="826452" y="464889"/>
                  <a:pt x="786503" y="464889"/>
                </a:cubicBezTo>
                <a:lnTo>
                  <a:pt x="650425" y="464889"/>
                </a:lnTo>
                <a:close/>
                <a:moveTo>
                  <a:pt x="450679" y="397766"/>
                </a:moveTo>
                <a:cubicBezTo>
                  <a:pt x="449430" y="397766"/>
                  <a:pt x="449430" y="397766"/>
                  <a:pt x="449430" y="399009"/>
                </a:cubicBezTo>
                <a:lnTo>
                  <a:pt x="449430" y="473590"/>
                </a:lnTo>
                <a:cubicBezTo>
                  <a:pt x="449430" y="473590"/>
                  <a:pt x="449430" y="473590"/>
                  <a:pt x="450679" y="473590"/>
                </a:cubicBezTo>
                <a:lnTo>
                  <a:pt x="458169" y="473590"/>
                </a:lnTo>
                <a:cubicBezTo>
                  <a:pt x="460666" y="469861"/>
                  <a:pt x="464411" y="466132"/>
                  <a:pt x="466908" y="462403"/>
                </a:cubicBezTo>
                <a:cubicBezTo>
                  <a:pt x="468156" y="462403"/>
                  <a:pt x="468156" y="461160"/>
                  <a:pt x="468156" y="459917"/>
                </a:cubicBezTo>
                <a:cubicBezTo>
                  <a:pt x="470653" y="459917"/>
                  <a:pt x="470653" y="458674"/>
                  <a:pt x="471902" y="457431"/>
                </a:cubicBezTo>
                <a:cubicBezTo>
                  <a:pt x="473150" y="457431"/>
                  <a:pt x="474399" y="456188"/>
                  <a:pt x="475647" y="454945"/>
                </a:cubicBezTo>
                <a:cubicBezTo>
                  <a:pt x="475647" y="453702"/>
                  <a:pt x="476895" y="453702"/>
                  <a:pt x="478144" y="453702"/>
                </a:cubicBezTo>
                <a:cubicBezTo>
                  <a:pt x="479392" y="452459"/>
                  <a:pt x="480641" y="452459"/>
                  <a:pt x="481889" y="451216"/>
                </a:cubicBezTo>
                <a:cubicBezTo>
                  <a:pt x="481889" y="451216"/>
                  <a:pt x="483138" y="451216"/>
                  <a:pt x="484386" y="449973"/>
                </a:cubicBezTo>
                <a:cubicBezTo>
                  <a:pt x="485634" y="448730"/>
                  <a:pt x="486883" y="448730"/>
                  <a:pt x="488131" y="448730"/>
                </a:cubicBezTo>
                <a:cubicBezTo>
                  <a:pt x="488131" y="447487"/>
                  <a:pt x="489380" y="447487"/>
                  <a:pt x="489380" y="447487"/>
                </a:cubicBezTo>
                <a:cubicBezTo>
                  <a:pt x="491876" y="446244"/>
                  <a:pt x="493125" y="446244"/>
                  <a:pt x="495622" y="445001"/>
                </a:cubicBezTo>
                <a:cubicBezTo>
                  <a:pt x="495622" y="445001"/>
                  <a:pt x="495622" y="445001"/>
                  <a:pt x="496870" y="445001"/>
                </a:cubicBezTo>
                <a:cubicBezTo>
                  <a:pt x="499367" y="445001"/>
                  <a:pt x="500615" y="445001"/>
                  <a:pt x="503112" y="443758"/>
                </a:cubicBezTo>
                <a:cubicBezTo>
                  <a:pt x="503112" y="443758"/>
                  <a:pt x="503112" y="443758"/>
                  <a:pt x="504361" y="443758"/>
                </a:cubicBezTo>
                <a:cubicBezTo>
                  <a:pt x="506857" y="442515"/>
                  <a:pt x="508106" y="442515"/>
                  <a:pt x="510603" y="442515"/>
                </a:cubicBezTo>
                <a:cubicBezTo>
                  <a:pt x="511851" y="442515"/>
                  <a:pt x="513100" y="442515"/>
                  <a:pt x="514348" y="442515"/>
                </a:cubicBezTo>
                <a:cubicBezTo>
                  <a:pt x="515596" y="442515"/>
                  <a:pt x="516845" y="442515"/>
                  <a:pt x="519342" y="442515"/>
                </a:cubicBezTo>
                <a:cubicBezTo>
                  <a:pt x="521838" y="442515"/>
                  <a:pt x="524335" y="442515"/>
                  <a:pt x="526832" y="442515"/>
                </a:cubicBezTo>
                <a:lnTo>
                  <a:pt x="526832" y="399009"/>
                </a:lnTo>
                <a:cubicBezTo>
                  <a:pt x="526832" y="397766"/>
                  <a:pt x="525584" y="397766"/>
                  <a:pt x="525584" y="397766"/>
                </a:cubicBezTo>
                <a:close/>
                <a:moveTo>
                  <a:pt x="276682" y="397531"/>
                </a:moveTo>
                <a:cubicBezTo>
                  <a:pt x="276682" y="397531"/>
                  <a:pt x="275419" y="397531"/>
                  <a:pt x="275419" y="398795"/>
                </a:cubicBezTo>
                <a:lnTo>
                  <a:pt x="275419" y="474597"/>
                </a:lnTo>
                <a:lnTo>
                  <a:pt x="276682" y="474597"/>
                </a:lnTo>
                <a:lnTo>
                  <a:pt x="353748" y="474597"/>
                </a:lnTo>
                <a:lnTo>
                  <a:pt x="353748" y="398795"/>
                </a:lnTo>
                <a:cubicBezTo>
                  <a:pt x="353748" y="397531"/>
                  <a:pt x="353748" y="397531"/>
                  <a:pt x="353748" y="397531"/>
                </a:cubicBezTo>
                <a:close/>
                <a:moveTo>
                  <a:pt x="276682" y="373527"/>
                </a:moveTo>
                <a:lnTo>
                  <a:pt x="353748" y="373527"/>
                </a:lnTo>
                <a:cubicBezTo>
                  <a:pt x="366382" y="373527"/>
                  <a:pt x="377753" y="384897"/>
                  <a:pt x="377753" y="398795"/>
                </a:cubicBezTo>
                <a:lnTo>
                  <a:pt x="377753" y="474597"/>
                </a:lnTo>
                <a:cubicBezTo>
                  <a:pt x="377753" y="488495"/>
                  <a:pt x="366382" y="498602"/>
                  <a:pt x="353748" y="498602"/>
                </a:cubicBezTo>
                <a:lnTo>
                  <a:pt x="276682" y="498602"/>
                </a:lnTo>
                <a:cubicBezTo>
                  <a:pt x="264048" y="498602"/>
                  <a:pt x="252678" y="488495"/>
                  <a:pt x="252678" y="474597"/>
                </a:cubicBezTo>
                <a:lnTo>
                  <a:pt x="252678" y="398795"/>
                </a:lnTo>
                <a:cubicBezTo>
                  <a:pt x="252678" y="384897"/>
                  <a:pt x="264048" y="373527"/>
                  <a:pt x="276682" y="373527"/>
                </a:cubicBezTo>
                <a:close/>
                <a:moveTo>
                  <a:pt x="295879" y="236200"/>
                </a:moveTo>
                <a:lnTo>
                  <a:pt x="329134" y="236200"/>
                </a:lnTo>
                <a:cubicBezTo>
                  <a:pt x="331509" y="236200"/>
                  <a:pt x="333884" y="238575"/>
                  <a:pt x="333884" y="242138"/>
                </a:cubicBezTo>
                <a:lnTo>
                  <a:pt x="333884" y="274206"/>
                </a:lnTo>
                <a:cubicBezTo>
                  <a:pt x="333884" y="276581"/>
                  <a:pt x="331509" y="278956"/>
                  <a:pt x="329134" y="278956"/>
                </a:cubicBezTo>
                <a:lnTo>
                  <a:pt x="295879" y="278956"/>
                </a:lnTo>
                <a:cubicBezTo>
                  <a:pt x="293503" y="278956"/>
                  <a:pt x="291128" y="276581"/>
                  <a:pt x="291128" y="274206"/>
                </a:cubicBezTo>
                <a:lnTo>
                  <a:pt x="291128" y="242138"/>
                </a:lnTo>
                <a:cubicBezTo>
                  <a:pt x="291128" y="238575"/>
                  <a:pt x="293503" y="236200"/>
                  <a:pt x="295879" y="236200"/>
                </a:cubicBezTo>
                <a:close/>
                <a:moveTo>
                  <a:pt x="275419" y="221753"/>
                </a:moveTo>
                <a:lnTo>
                  <a:pt x="275419" y="297556"/>
                </a:lnTo>
                <a:cubicBezTo>
                  <a:pt x="275419" y="298819"/>
                  <a:pt x="276682" y="298819"/>
                  <a:pt x="276682" y="298819"/>
                </a:cubicBezTo>
                <a:lnTo>
                  <a:pt x="353748" y="298819"/>
                </a:lnTo>
                <a:cubicBezTo>
                  <a:pt x="353748" y="298819"/>
                  <a:pt x="353748" y="298819"/>
                  <a:pt x="353748" y="297556"/>
                </a:cubicBezTo>
                <a:lnTo>
                  <a:pt x="353748" y="221753"/>
                </a:lnTo>
                <a:lnTo>
                  <a:pt x="276682" y="221753"/>
                </a:lnTo>
                <a:close/>
                <a:moveTo>
                  <a:pt x="100667" y="221753"/>
                </a:moveTo>
                <a:lnTo>
                  <a:pt x="100667" y="297556"/>
                </a:lnTo>
                <a:cubicBezTo>
                  <a:pt x="100667" y="298819"/>
                  <a:pt x="100667" y="298819"/>
                  <a:pt x="100667" y="298819"/>
                </a:cubicBezTo>
                <a:lnTo>
                  <a:pt x="176970" y="298819"/>
                </a:lnTo>
                <a:cubicBezTo>
                  <a:pt x="176970" y="298819"/>
                  <a:pt x="176970" y="298819"/>
                  <a:pt x="176970" y="297556"/>
                </a:cubicBezTo>
                <a:lnTo>
                  <a:pt x="176970" y="221753"/>
                </a:lnTo>
                <a:close/>
                <a:moveTo>
                  <a:pt x="276682" y="197749"/>
                </a:moveTo>
                <a:lnTo>
                  <a:pt x="353748" y="197749"/>
                </a:lnTo>
                <a:cubicBezTo>
                  <a:pt x="366382" y="197749"/>
                  <a:pt x="377753" y="207856"/>
                  <a:pt x="377753" y="221753"/>
                </a:cubicBezTo>
                <a:lnTo>
                  <a:pt x="377753" y="297556"/>
                </a:lnTo>
                <a:cubicBezTo>
                  <a:pt x="377753" y="311453"/>
                  <a:pt x="366382" y="322824"/>
                  <a:pt x="353748" y="322824"/>
                </a:cubicBezTo>
                <a:lnTo>
                  <a:pt x="276682" y="322824"/>
                </a:lnTo>
                <a:cubicBezTo>
                  <a:pt x="264048" y="322824"/>
                  <a:pt x="252678" y="311453"/>
                  <a:pt x="252678" y="297556"/>
                </a:cubicBezTo>
                <a:lnTo>
                  <a:pt x="252678" y="221753"/>
                </a:lnTo>
                <a:cubicBezTo>
                  <a:pt x="252678" y="207856"/>
                  <a:pt x="264048" y="197749"/>
                  <a:pt x="276682" y="197749"/>
                </a:cubicBezTo>
                <a:close/>
                <a:moveTo>
                  <a:pt x="100667" y="197749"/>
                </a:moveTo>
                <a:lnTo>
                  <a:pt x="176970" y="197749"/>
                </a:lnTo>
                <a:cubicBezTo>
                  <a:pt x="189478" y="197749"/>
                  <a:pt x="201987" y="207856"/>
                  <a:pt x="201987" y="221753"/>
                </a:cubicBezTo>
                <a:lnTo>
                  <a:pt x="201987" y="297556"/>
                </a:lnTo>
                <a:cubicBezTo>
                  <a:pt x="201987" y="311453"/>
                  <a:pt x="189478" y="322824"/>
                  <a:pt x="176970" y="322824"/>
                </a:cubicBezTo>
                <a:lnTo>
                  <a:pt x="100667" y="322824"/>
                </a:lnTo>
                <a:cubicBezTo>
                  <a:pt x="88158" y="322824"/>
                  <a:pt x="76900" y="311453"/>
                  <a:pt x="76900" y="297556"/>
                </a:cubicBezTo>
                <a:lnTo>
                  <a:pt x="76900" y="221753"/>
                </a:lnTo>
                <a:cubicBezTo>
                  <a:pt x="76900" y="207856"/>
                  <a:pt x="88158" y="197749"/>
                  <a:pt x="100667" y="197749"/>
                </a:cubicBezTo>
                <a:close/>
                <a:moveTo>
                  <a:pt x="656668" y="195154"/>
                </a:moveTo>
                <a:cubicBezTo>
                  <a:pt x="651674" y="195154"/>
                  <a:pt x="645432" y="195154"/>
                  <a:pt x="640438" y="196397"/>
                </a:cubicBezTo>
                <a:cubicBezTo>
                  <a:pt x="637941" y="196397"/>
                  <a:pt x="635444" y="197640"/>
                  <a:pt x="632948" y="197640"/>
                </a:cubicBezTo>
                <a:cubicBezTo>
                  <a:pt x="632948" y="197640"/>
                  <a:pt x="632948" y="197640"/>
                  <a:pt x="631699" y="197640"/>
                </a:cubicBezTo>
                <a:cubicBezTo>
                  <a:pt x="630451" y="198883"/>
                  <a:pt x="627954" y="200126"/>
                  <a:pt x="625457" y="200126"/>
                </a:cubicBezTo>
                <a:cubicBezTo>
                  <a:pt x="625457" y="200126"/>
                  <a:pt x="624209" y="200126"/>
                  <a:pt x="624209" y="201369"/>
                </a:cubicBezTo>
                <a:cubicBezTo>
                  <a:pt x="621712" y="201369"/>
                  <a:pt x="620463" y="201369"/>
                  <a:pt x="619215" y="202612"/>
                </a:cubicBezTo>
                <a:cubicBezTo>
                  <a:pt x="617967" y="203855"/>
                  <a:pt x="616718" y="203855"/>
                  <a:pt x="615470" y="205098"/>
                </a:cubicBezTo>
                <a:cubicBezTo>
                  <a:pt x="614221" y="205098"/>
                  <a:pt x="612973" y="206341"/>
                  <a:pt x="611724" y="206341"/>
                </a:cubicBezTo>
                <a:cubicBezTo>
                  <a:pt x="609228" y="207584"/>
                  <a:pt x="607979" y="208827"/>
                  <a:pt x="606731" y="210070"/>
                </a:cubicBezTo>
                <a:cubicBezTo>
                  <a:pt x="605482" y="210070"/>
                  <a:pt x="605482" y="210070"/>
                  <a:pt x="604234" y="211313"/>
                </a:cubicBezTo>
                <a:cubicBezTo>
                  <a:pt x="595495" y="217528"/>
                  <a:pt x="586756" y="224986"/>
                  <a:pt x="580514" y="234930"/>
                </a:cubicBezTo>
                <a:cubicBezTo>
                  <a:pt x="579266" y="237416"/>
                  <a:pt x="578017" y="238660"/>
                  <a:pt x="575520" y="242389"/>
                </a:cubicBezTo>
                <a:lnTo>
                  <a:pt x="575520" y="243632"/>
                </a:lnTo>
                <a:cubicBezTo>
                  <a:pt x="574272" y="244875"/>
                  <a:pt x="574272" y="247361"/>
                  <a:pt x="573024" y="249847"/>
                </a:cubicBezTo>
                <a:cubicBezTo>
                  <a:pt x="573024" y="249847"/>
                  <a:pt x="573024" y="251090"/>
                  <a:pt x="571775" y="251090"/>
                </a:cubicBezTo>
                <a:cubicBezTo>
                  <a:pt x="570527" y="253576"/>
                  <a:pt x="570527" y="254819"/>
                  <a:pt x="570527" y="257305"/>
                </a:cubicBezTo>
                <a:cubicBezTo>
                  <a:pt x="569278" y="258548"/>
                  <a:pt x="569278" y="258548"/>
                  <a:pt x="568030" y="259791"/>
                </a:cubicBezTo>
                <a:cubicBezTo>
                  <a:pt x="568030" y="261034"/>
                  <a:pt x="568030" y="263520"/>
                  <a:pt x="568030" y="264763"/>
                </a:cubicBezTo>
                <a:cubicBezTo>
                  <a:pt x="566782" y="266006"/>
                  <a:pt x="566782" y="267249"/>
                  <a:pt x="566782" y="268492"/>
                </a:cubicBezTo>
                <a:cubicBezTo>
                  <a:pt x="566782" y="270978"/>
                  <a:pt x="566782" y="272221"/>
                  <a:pt x="565533" y="274707"/>
                </a:cubicBezTo>
                <a:lnTo>
                  <a:pt x="565533" y="275950"/>
                </a:lnTo>
                <a:cubicBezTo>
                  <a:pt x="565533" y="279679"/>
                  <a:pt x="565533" y="282165"/>
                  <a:pt x="565533" y="285894"/>
                </a:cubicBezTo>
                <a:cubicBezTo>
                  <a:pt x="565533" y="288380"/>
                  <a:pt x="565533" y="292109"/>
                  <a:pt x="565533" y="294595"/>
                </a:cubicBezTo>
                <a:cubicBezTo>
                  <a:pt x="565533" y="295838"/>
                  <a:pt x="565533" y="295838"/>
                  <a:pt x="565533" y="297081"/>
                </a:cubicBezTo>
                <a:cubicBezTo>
                  <a:pt x="566782" y="299567"/>
                  <a:pt x="566782" y="300810"/>
                  <a:pt x="566782" y="303296"/>
                </a:cubicBezTo>
                <a:cubicBezTo>
                  <a:pt x="566782" y="303296"/>
                  <a:pt x="566782" y="304539"/>
                  <a:pt x="568030" y="305782"/>
                </a:cubicBezTo>
                <a:cubicBezTo>
                  <a:pt x="568030" y="308269"/>
                  <a:pt x="568030" y="309512"/>
                  <a:pt x="568030" y="310755"/>
                </a:cubicBezTo>
                <a:cubicBezTo>
                  <a:pt x="569278" y="311998"/>
                  <a:pt x="569278" y="313241"/>
                  <a:pt x="570527" y="314484"/>
                </a:cubicBezTo>
                <a:cubicBezTo>
                  <a:pt x="570527" y="315727"/>
                  <a:pt x="570527" y="318213"/>
                  <a:pt x="571775" y="319456"/>
                </a:cubicBezTo>
                <a:cubicBezTo>
                  <a:pt x="573024" y="320699"/>
                  <a:pt x="573024" y="321942"/>
                  <a:pt x="573024" y="321942"/>
                </a:cubicBezTo>
                <a:cubicBezTo>
                  <a:pt x="574272" y="323185"/>
                  <a:pt x="574272" y="325671"/>
                  <a:pt x="575520" y="328157"/>
                </a:cubicBezTo>
                <a:lnTo>
                  <a:pt x="575520" y="329400"/>
                </a:lnTo>
                <a:cubicBezTo>
                  <a:pt x="578017" y="331886"/>
                  <a:pt x="579266" y="334372"/>
                  <a:pt x="580514" y="336858"/>
                </a:cubicBezTo>
                <a:cubicBezTo>
                  <a:pt x="586756" y="345559"/>
                  <a:pt x="595495" y="354260"/>
                  <a:pt x="604234" y="360475"/>
                </a:cubicBezTo>
                <a:cubicBezTo>
                  <a:pt x="605482" y="360475"/>
                  <a:pt x="605482" y="361718"/>
                  <a:pt x="606731" y="361718"/>
                </a:cubicBezTo>
                <a:cubicBezTo>
                  <a:pt x="607979" y="362961"/>
                  <a:pt x="609228" y="364204"/>
                  <a:pt x="611724" y="364204"/>
                </a:cubicBezTo>
                <a:cubicBezTo>
                  <a:pt x="612973" y="365447"/>
                  <a:pt x="614221" y="366690"/>
                  <a:pt x="615470" y="366690"/>
                </a:cubicBezTo>
                <a:cubicBezTo>
                  <a:pt x="616718" y="366690"/>
                  <a:pt x="617967" y="367933"/>
                  <a:pt x="619215" y="367933"/>
                </a:cubicBezTo>
                <a:cubicBezTo>
                  <a:pt x="620463" y="369176"/>
                  <a:pt x="621712" y="370419"/>
                  <a:pt x="624209" y="370419"/>
                </a:cubicBezTo>
                <a:lnTo>
                  <a:pt x="625457" y="370419"/>
                </a:lnTo>
                <a:cubicBezTo>
                  <a:pt x="627954" y="371662"/>
                  <a:pt x="630451" y="372906"/>
                  <a:pt x="631699" y="372906"/>
                </a:cubicBezTo>
                <a:cubicBezTo>
                  <a:pt x="632948" y="372906"/>
                  <a:pt x="632948" y="372906"/>
                  <a:pt x="632948" y="372906"/>
                </a:cubicBezTo>
                <a:cubicBezTo>
                  <a:pt x="635444" y="374148"/>
                  <a:pt x="637941" y="374148"/>
                  <a:pt x="640438" y="374148"/>
                </a:cubicBezTo>
                <a:lnTo>
                  <a:pt x="640438" y="375392"/>
                </a:lnTo>
                <a:cubicBezTo>
                  <a:pt x="645432" y="376635"/>
                  <a:pt x="651674" y="376635"/>
                  <a:pt x="656668" y="376635"/>
                </a:cubicBezTo>
                <a:cubicBezTo>
                  <a:pt x="706604" y="376635"/>
                  <a:pt x="746554" y="335615"/>
                  <a:pt x="746554" y="285894"/>
                </a:cubicBezTo>
                <a:cubicBezTo>
                  <a:pt x="746554" y="236173"/>
                  <a:pt x="706604" y="195154"/>
                  <a:pt x="656668" y="195154"/>
                </a:cubicBezTo>
                <a:close/>
                <a:moveTo>
                  <a:pt x="23720" y="172780"/>
                </a:moveTo>
                <a:lnTo>
                  <a:pt x="23720" y="508394"/>
                </a:lnTo>
                <a:cubicBezTo>
                  <a:pt x="23720" y="517096"/>
                  <a:pt x="29962" y="524554"/>
                  <a:pt x="39949" y="524554"/>
                </a:cubicBezTo>
                <a:lnTo>
                  <a:pt x="436946" y="524554"/>
                </a:lnTo>
                <a:cubicBezTo>
                  <a:pt x="440691" y="514610"/>
                  <a:pt x="443188" y="505908"/>
                  <a:pt x="446933" y="497207"/>
                </a:cubicBezTo>
                <a:cubicBezTo>
                  <a:pt x="435698" y="494721"/>
                  <a:pt x="425710" y="486020"/>
                  <a:pt x="425710" y="473590"/>
                </a:cubicBezTo>
                <a:lnTo>
                  <a:pt x="425710" y="399009"/>
                </a:lnTo>
                <a:cubicBezTo>
                  <a:pt x="425710" y="385336"/>
                  <a:pt x="436946" y="374148"/>
                  <a:pt x="450679" y="374148"/>
                </a:cubicBezTo>
                <a:lnTo>
                  <a:pt x="525584" y="374148"/>
                </a:lnTo>
                <a:cubicBezTo>
                  <a:pt x="539316" y="374148"/>
                  <a:pt x="549304" y="385336"/>
                  <a:pt x="549304" y="399009"/>
                </a:cubicBezTo>
                <a:lnTo>
                  <a:pt x="549304" y="442515"/>
                </a:lnTo>
                <a:lnTo>
                  <a:pt x="626706" y="442515"/>
                </a:lnTo>
                <a:lnTo>
                  <a:pt x="626706" y="395280"/>
                </a:lnTo>
                <a:lnTo>
                  <a:pt x="625457" y="395280"/>
                </a:lnTo>
                <a:cubicBezTo>
                  <a:pt x="624209" y="395280"/>
                  <a:pt x="621712" y="394037"/>
                  <a:pt x="619215" y="394037"/>
                </a:cubicBezTo>
                <a:cubicBezTo>
                  <a:pt x="617967" y="392794"/>
                  <a:pt x="616718" y="392794"/>
                  <a:pt x="615470" y="392794"/>
                </a:cubicBezTo>
                <a:cubicBezTo>
                  <a:pt x="614221" y="391551"/>
                  <a:pt x="611724" y="390308"/>
                  <a:pt x="609228" y="389065"/>
                </a:cubicBezTo>
                <a:cubicBezTo>
                  <a:pt x="607979" y="389065"/>
                  <a:pt x="605482" y="387822"/>
                  <a:pt x="604234" y="387822"/>
                </a:cubicBezTo>
                <a:cubicBezTo>
                  <a:pt x="602986" y="386579"/>
                  <a:pt x="601737" y="386579"/>
                  <a:pt x="601737" y="386579"/>
                </a:cubicBezTo>
                <a:cubicBezTo>
                  <a:pt x="591750" y="380364"/>
                  <a:pt x="583011" y="374148"/>
                  <a:pt x="575520" y="366690"/>
                </a:cubicBezTo>
                <a:cubicBezTo>
                  <a:pt x="575520" y="366690"/>
                  <a:pt x="575520" y="366690"/>
                  <a:pt x="574272" y="366690"/>
                </a:cubicBezTo>
                <a:cubicBezTo>
                  <a:pt x="573024" y="364204"/>
                  <a:pt x="570527" y="360475"/>
                  <a:pt x="568030" y="357989"/>
                </a:cubicBezTo>
                <a:cubicBezTo>
                  <a:pt x="560539" y="349288"/>
                  <a:pt x="554297" y="340587"/>
                  <a:pt x="551800" y="330643"/>
                </a:cubicBezTo>
                <a:cubicBezTo>
                  <a:pt x="550552" y="329400"/>
                  <a:pt x="550552" y="329400"/>
                  <a:pt x="550552" y="329400"/>
                </a:cubicBezTo>
                <a:cubicBezTo>
                  <a:pt x="549304" y="326914"/>
                  <a:pt x="548055" y="323185"/>
                  <a:pt x="546807" y="320699"/>
                </a:cubicBezTo>
                <a:cubicBezTo>
                  <a:pt x="546807" y="319456"/>
                  <a:pt x="546807" y="319456"/>
                  <a:pt x="546807" y="316970"/>
                </a:cubicBezTo>
                <a:cubicBezTo>
                  <a:pt x="545558" y="315727"/>
                  <a:pt x="545558" y="313241"/>
                  <a:pt x="544310" y="310755"/>
                </a:cubicBezTo>
                <a:cubicBezTo>
                  <a:pt x="544310" y="309512"/>
                  <a:pt x="544310" y="308269"/>
                  <a:pt x="543062" y="307026"/>
                </a:cubicBezTo>
                <a:cubicBezTo>
                  <a:pt x="543062" y="304539"/>
                  <a:pt x="543062" y="302053"/>
                  <a:pt x="543062" y="299567"/>
                </a:cubicBezTo>
                <a:cubicBezTo>
                  <a:pt x="543062" y="298324"/>
                  <a:pt x="541813" y="298324"/>
                  <a:pt x="541813" y="295838"/>
                </a:cubicBezTo>
                <a:cubicBezTo>
                  <a:pt x="541813" y="293352"/>
                  <a:pt x="541813" y="289623"/>
                  <a:pt x="541813" y="285894"/>
                </a:cubicBezTo>
                <a:cubicBezTo>
                  <a:pt x="541813" y="282165"/>
                  <a:pt x="541813" y="278436"/>
                  <a:pt x="541813" y="274707"/>
                </a:cubicBezTo>
                <a:cubicBezTo>
                  <a:pt x="541813" y="273464"/>
                  <a:pt x="543062" y="272221"/>
                  <a:pt x="543062" y="272221"/>
                </a:cubicBezTo>
                <a:cubicBezTo>
                  <a:pt x="543062" y="268492"/>
                  <a:pt x="543062" y="266006"/>
                  <a:pt x="543062" y="264763"/>
                </a:cubicBezTo>
                <a:cubicBezTo>
                  <a:pt x="544310" y="262277"/>
                  <a:pt x="544310" y="262277"/>
                  <a:pt x="544310" y="259791"/>
                </a:cubicBezTo>
                <a:cubicBezTo>
                  <a:pt x="545558" y="258548"/>
                  <a:pt x="545558" y="256062"/>
                  <a:pt x="546807" y="253576"/>
                </a:cubicBezTo>
                <a:cubicBezTo>
                  <a:pt x="546807" y="252333"/>
                  <a:pt x="546807" y="251090"/>
                  <a:pt x="546807" y="251090"/>
                </a:cubicBezTo>
                <a:cubicBezTo>
                  <a:pt x="548055" y="247361"/>
                  <a:pt x="549304" y="244875"/>
                  <a:pt x="550552" y="242389"/>
                </a:cubicBezTo>
                <a:cubicBezTo>
                  <a:pt x="550552" y="241146"/>
                  <a:pt x="550552" y="241146"/>
                  <a:pt x="551800" y="241146"/>
                </a:cubicBezTo>
                <a:cubicBezTo>
                  <a:pt x="554297" y="231201"/>
                  <a:pt x="560539" y="221257"/>
                  <a:pt x="568030" y="213799"/>
                </a:cubicBezTo>
                <a:lnTo>
                  <a:pt x="568030" y="212556"/>
                </a:lnTo>
                <a:cubicBezTo>
                  <a:pt x="570527" y="210070"/>
                  <a:pt x="573024" y="207584"/>
                  <a:pt x="574272" y="205098"/>
                </a:cubicBezTo>
                <a:cubicBezTo>
                  <a:pt x="575520" y="205098"/>
                  <a:pt x="575520" y="205098"/>
                  <a:pt x="575520" y="205098"/>
                </a:cubicBezTo>
                <a:cubicBezTo>
                  <a:pt x="583011" y="197640"/>
                  <a:pt x="591750" y="190182"/>
                  <a:pt x="601737" y="185210"/>
                </a:cubicBezTo>
                <a:cubicBezTo>
                  <a:pt x="601737" y="185210"/>
                  <a:pt x="602986" y="185210"/>
                  <a:pt x="604234" y="183967"/>
                </a:cubicBezTo>
                <a:cubicBezTo>
                  <a:pt x="605482" y="182724"/>
                  <a:pt x="607979" y="181481"/>
                  <a:pt x="609228" y="181481"/>
                </a:cubicBezTo>
                <a:cubicBezTo>
                  <a:pt x="611724" y="180238"/>
                  <a:pt x="614221" y="180238"/>
                  <a:pt x="615470" y="178995"/>
                </a:cubicBezTo>
                <a:cubicBezTo>
                  <a:pt x="616718" y="178995"/>
                  <a:pt x="617967" y="178995"/>
                  <a:pt x="619215" y="177752"/>
                </a:cubicBezTo>
                <a:cubicBezTo>
                  <a:pt x="621712" y="176509"/>
                  <a:pt x="624209" y="176509"/>
                  <a:pt x="625457" y="175266"/>
                </a:cubicBezTo>
                <a:lnTo>
                  <a:pt x="626706" y="175266"/>
                </a:lnTo>
                <a:lnTo>
                  <a:pt x="626706" y="172780"/>
                </a:lnTo>
                <a:close/>
                <a:moveTo>
                  <a:pt x="39949" y="73338"/>
                </a:moveTo>
                <a:cubicBezTo>
                  <a:pt x="29962" y="73338"/>
                  <a:pt x="23720" y="80796"/>
                  <a:pt x="23720" y="89497"/>
                </a:cubicBezTo>
                <a:lnTo>
                  <a:pt x="23720" y="149162"/>
                </a:lnTo>
                <a:lnTo>
                  <a:pt x="626706" y="149162"/>
                </a:lnTo>
                <a:lnTo>
                  <a:pt x="626706" y="89497"/>
                </a:lnTo>
                <a:cubicBezTo>
                  <a:pt x="626706" y="80796"/>
                  <a:pt x="619215" y="73338"/>
                  <a:pt x="610476" y="73338"/>
                </a:cubicBezTo>
                <a:lnTo>
                  <a:pt x="549304" y="73338"/>
                </a:lnTo>
                <a:lnTo>
                  <a:pt x="549304" y="87011"/>
                </a:lnTo>
                <a:cubicBezTo>
                  <a:pt x="549304" y="106900"/>
                  <a:pt x="533074" y="123059"/>
                  <a:pt x="513100" y="123059"/>
                </a:cubicBezTo>
                <a:cubicBezTo>
                  <a:pt x="493125" y="123059"/>
                  <a:pt x="475647" y="106900"/>
                  <a:pt x="475647" y="87011"/>
                </a:cubicBezTo>
                <a:lnTo>
                  <a:pt x="475647" y="73338"/>
                </a:lnTo>
                <a:lnTo>
                  <a:pt x="173530" y="73338"/>
                </a:lnTo>
                <a:lnTo>
                  <a:pt x="173530" y="87011"/>
                </a:lnTo>
                <a:cubicBezTo>
                  <a:pt x="173530" y="106900"/>
                  <a:pt x="157301" y="123059"/>
                  <a:pt x="136077" y="123059"/>
                </a:cubicBezTo>
                <a:cubicBezTo>
                  <a:pt x="116103" y="123059"/>
                  <a:pt x="99873" y="106900"/>
                  <a:pt x="99873" y="87011"/>
                </a:cubicBezTo>
                <a:lnTo>
                  <a:pt x="99873" y="73338"/>
                </a:lnTo>
                <a:close/>
                <a:moveTo>
                  <a:pt x="513100" y="23617"/>
                </a:moveTo>
                <a:cubicBezTo>
                  <a:pt x="505609" y="23617"/>
                  <a:pt x="500615" y="29832"/>
                  <a:pt x="500615" y="36048"/>
                </a:cubicBezTo>
                <a:lnTo>
                  <a:pt x="500615" y="49721"/>
                </a:lnTo>
                <a:lnTo>
                  <a:pt x="500615" y="87011"/>
                </a:lnTo>
                <a:cubicBezTo>
                  <a:pt x="500615" y="94469"/>
                  <a:pt x="505609" y="99441"/>
                  <a:pt x="513100" y="99441"/>
                </a:cubicBezTo>
                <a:cubicBezTo>
                  <a:pt x="520590" y="99441"/>
                  <a:pt x="526832" y="94469"/>
                  <a:pt x="526832" y="87011"/>
                </a:cubicBezTo>
                <a:lnTo>
                  <a:pt x="526832" y="49721"/>
                </a:lnTo>
                <a:lnTo>
                  <a:pt x="526832" y="36048"/>
                </a:lnTo>
                <a:cubicBezTo>
                  <a:pt x="526832" y="29832"/>
                  <a:pt x="520590" y="23617"/>
                  <a:pt x="513100" y="23617"/>
                </a:cubicBezTo>
                <a:close/>
                <a:moveTo>
                  <a:pt x="136077" y="23617"/>
                </a:moveTo>
                <a:cubicBezTo>
                  <a:pt x="129835" y="23617"/>
                  <a:pt x="123593" y="29832"/>
                  <a:pt x="123593" y="36048"/>
                </a:cubicBezTo>
                <a:lnTo>
                  <a:pt x="123593" y="49721"/>
                </a:lnTo>
                <a:lnTo>
                  <a:pt x="123593" y="87011"/>
                </a:lnTo>
                <a:cubicBezTo>
                  <a:pt x="123593" y="94469"/>
                  <a:pt x="129835" y="99441"/>
                  <a:pt x="136077" y="99441"/>
                </a:cubicBezTo>
                <a:cubicBezTo>
                  <a:pt x="143568" y="99441"/>
                  <a:pt x="149810" y="94469"/>
                  <a:pt x="149810" y="87011"/>
                </a:cubicBezTo>
                <a:lnTo>
                  <a:pt x="149810" y="49721"/>
                </a:lnTo>
                <a:lnTo>
                  <a:pt x="149810" y="36048"/>
                </a:lnTo>
                <a:cubicBezTo>
                  <a:pt x="149810" y="29832"/>
                  <a:pt x="143568" y="23617"/>
                  <a:pt x="136077" y="23617"/>
                </a:cubicBezTo>
                <a:close/>
                <a:moveTo>
                  <a:pt x="136077" y="0"/>
                </a:moveTo>
                <a:cubicBezTo>
                  <a:pt x="157301" y="0"/>
                  <a:pt x="173530" y="16159"/>
                  <a:pt x="173530" y="36048"/>
                </a:cubicBezTo>
                <a:lnTo>
                  <a:pt x="173530" y="49721"/>
                </a:lnTo>
                <a:lnTo>
                  <a:pt x="475647" y="49721"/>
                </a:lnTo>
                <a:lnTo>
                  <a:pt x="475647" y="36048"/>
                </a:lnTo>
                <a:cubicBezTo>
                  <a:pt x="475647" y="16159"/>
                  <a:pt x="493125" y="0"/>
                  <a:pt x="513100" y="0"/>
                </a:cubicBezTo>
                <a:cubicBezTo>
                  <a:pt x="533074" y="0"/>
                  <a:pt x="549304" y="16159"/>
                  <a:pt x="549304" y="36048"/>
                </a:cubicBezTo>
                <a:lnTo>
                  <a:pt x="549304" y="49721"/>
                </a:lnTo>
                <a:lnTo>
                  <a:pt x="610476" y="49721"/>
                </a:lnTo>
                <a:cubicBezTo>
                  <a:pt x="632948" y="49721"/>
                  <a:pt x="650425" y="67123"/>
                  <a:pt x="650425" y="89497"/>
                </a:cubicBezTo>
                <a:lnTo>
                  <a:pt x="650425" y="171537"/>
                </a:lnTo>
                <a:cubicBezTo>
                  <a:pt x="651674" y="171537"/>
                  <a:pt x="654171" y="171537"/>
                  <a:pt x="656668" y="171537"/>
                </a:cubicBezTo>
                <a:cubicBezTo>
                  <a:pt x="719088" y="171537"/>
                  <a:pt x="771522" y="222500"/>
                  <a:pt x="771522" y="285894"/>
                </a:cubicBezTo>
                <a:cubicBezTo>
                  <a:pt x="771522" y="349288"/>
                  <a:pt x="719088" y="400252"/>
                  <a:pt x="656668" y="400252"/>
                </a:cubicBezTo>
                <a:cubicBezTo>
                  <a:pt x="654171" y="400252"/>
                  <a:pt x="651674" y="400252"/>
                  <a:pt x="650425" y="400252"/>
                </a:cubicBezTo>
                <a:lnTo>
                  <a:pt x="650425" y="442515"/>
                </a:lnTo>
                <a:lnTo>
                  <a:pt x="786503" y="442515"/>
                </a:lnTo>
                <a:cubicBezTo>
                  <a:pt x="843930" y="442515"/>
                  <a:pt x="860160" y="459917"/>
                  <a:pt x="885128" y="548171"/>
                </a:cubicBezTo>
                <a:lnTo>
                  <a:pt x="898860" y="610322"/>
                </a:lnTo>
                <a:cubicBezTo>
                  <a:pt x="905103" y="630210"/>
                  <a:pt x="896364" y="652585"/>
                  <a:pt x="880134" y="666258"/>
                </a:cubicBezTo>
                <a:cubicBezTo>
                  <a:pt x="817713" y="718465"/>
                  <a:pt x="739063" y="745811"/>
                  <a:pt x="657916" y="745811"/>
                </a:cubicBezTo>
                <a:cubicBezTo>
                  <a:pt x="576769" y="745811"/>
                  <a:pt x="496870" y="718465"/>
                  <a:pt x="435698" y="666258"/>
                </a:cubicBezTo>
                <a:cubicBezTo>
                  <a:pt x="418220" y="652585"/>
                  <a:pt x="410729" y="630210"/>
                  <a:pt x="415723" y="610322"/>
                </a:cubicBezTo>
                <a:lnTo>
                  <a:pt x="430704" y="548171"/>
                </a:lnTo>
                <a:lnTo>
                  <a:pt x="39949" y="548171"/>
                </a:lnTo>
                <a:cubicBezTo>
                  <a:pt x="17478" y="548171"/>
                  <a:pt x="0" y="529526"/>
                  <a:pt x="0" y="508394"/>
                </a:cubicBezTo>
                <a:lnTo>
                  <a:pt x="0" y="89497"/>
                </a:lnTo>
                <a:cubicBezTo>
                  <a:pt x="0" y="67123"/>
                  <a:pt x="17478" y="49721"/>
                  <a:pt x="39949" y="49721"/>
                </a:cubicBezTo>
                <a:lnTo>
                  <a:pt x="99873" y="49721"/>
                </a:lnTo>
                <a:lnTo>
                  <a:pt x="99873" y="36048"/>
                </a:lnTo>
                <a:cubicBezTo>
                  <a:pt x="99873" y="16159"/>
                  <a:pt x="116103" y="0"/>
                  <a:pt x="136077" y="0"/>
                </a:cubicBezTo>
                <a:close/>
              </a:path>
            </a:pathLst>
          </a:custGeom>
          <a:solidFill>
            <a:schemeClr val="bg1"/>
          </a:solidFill>
          <a:ln>
            <a:noFill/>
          </a:ln>
          <a:effectLst/>
        </p:spPr>
        <p:txBody>
          <a:bodyPr wrap="square" anchor="ctr">
            <a:noAutofit/>
          </a:bodyPr>
          <a:lstStyle/>
          <a:p>
            <a:endParaRPr lang="en-US" sz="3599" dirty="0">
              <a:solidFill>
                <a:srgbClr val="747993"/>
              </a:solidFill>
              <a:latin typeface="Poppins" pitchFamily="2" charset="77"/>
            </a:endParaRPr>
          </a:p>
        </p:txBody>
      </p:sp>
      <p:sp>
        <p:nvSpPr>
          <p:cNvPr id="24" name="Freeform 23">
            <a:extLst>
              <a:ext uri="{FF2B5EF4-FFF2-40B4-BE49-F238E27FC236}">
                <a16:creationId xmlns="" xmlns:a16="http://schemas.microsoft.com/office/drawing/2014/main" id="{167B091A-1E65-AF42-9328-15B810AE2E4F}"/>
              </a:ext>
            </a:extLst>
          </p:cNvPr>
          <p:cNvSpPr>
            <a:spLocks noChangeArrowheads="1"/>
          </p:cNvSpPr>
          <p:nvPr/>
        </p:nvSpPr>
        <p:spPr bwMode="auto">
          <a:xfrm>
            <a:off x="10431046" y="9220013"/>
            <a:ext cx="1177231" cy="977762"/>
          </a:xfrm>
          <a:custGeom>
            <a:avLst/>
            <a:gdLst>
              <a:gd name="connsiteX0" fmla="*/ 615390 w 924416"/>
              <a:gd name="connsiteY0" fmla="*/ 546642 h 767784"/>
              <a:gd name="connsiteX1" fmla="*/ 605422 w 924416"/>
              <a:gd name="connsiteY1" fmla="*/ 556581 h 767784"/>
              <a:gd name="connsiteX2" fmla="*/ 615390 w 924416"/>
              <a:gd name="connsiteY2" fmla="*/ 567763 h 767784"/>
              <a:gd name="connsiteX3" fmla="*/ 625359 w 924416"/>
              <a:gd name="connsiteY3" fmla="*/ 556581 h 767784"/>
              <a:gd name="connsiteX4" fmla="*/ 615390 w 924416"/>
              <a:gd name="connsiteY4" fmla="*/ 546642 h 767784"/>
              <a:gd name="connsiteX5" fmla="*/ 186847 w 924416"/>
              <a:gd name="connsiteY5" fmla="*/ 532829 h 767784"/>
              <a:gd name="connsiteX6" fmla="*/ 199206 w 924416"/>
              <a:gd name="connsiteY6" fmla="*/ 543993 h 767784"/>
              <a:gd name="connsiteX7" fmla="*/ 199206 w 924416"/>
              <a:gd name="connsiteY7" fmla="*/ 751133 h 767784"/>
              <a:gd name="connsiteX8" fmla="*/ 186847 w 924416"/>
              <a:gd name="connsiteY8" fmla="*/ 762297 h 767784"/>
              <a:gd name="connsiteX9" fmla="*/ 173115 w 924416"/>
              <a:gd name="connsiteY9" fmla="*/ 751133 h 767784"/>
              <a:gd name="connsiteX10" fmla="*/ 173115 w 924416"/>
              <a:gd name="connsiteY10" fmla="*/ 543993 h 767784"/>
              <a:gd name="connsiteX11" fmla="*/ 186847 w 924416"/>
              <a:gd name="connsiteY11" fmla="*/ 532829 h 767784"/>
              <a:gd name="connsiteX12" fmla="*/ 626605 w 924416"/>
              <a:gd name="connsiteY12" fmla="*/ 139145 h 767784"/>
              <a:gd name="connsiteX13" fmla="*/ 626605 w 924416"/>
              <a:gd name="connsiteY13" fmla="*/ 255928 h 767784"/>
              <a:gd name="connsiteX14" fmla="*/ 630343 w 924416"/>
              <a:gd name="connsiteY14" fmla="*/ 258412 h 767784"/>
              <a:gd name="connsiteX15" fmla="*/ 746228 w 924416"/>
              <a:gd name="connsiteY15" fmla="*/ 258412 h 767784"/>
              <a:gd name="connsiteX16" fmla="*/ 626605 w 924416"/>
              <a:gd name="connsiteY16" fmla="*/ 139145 h 767784"/>
              <a:gd name="connsiteX17" fmla="*/ 602930 w 924416"/>
              <a:gd name="connsiteY17" fmla="*/ 139145 h 767784"/>
              <a:gd name="connsiteX18" fmla="*/ 484553 w 924416"/>
              <a:gd name="connsiteY18" fmla="*/ 270836 h 767784"/>
              <a:gd name="connsiteX19" fmla="*/ 501998 w 924416"/>
              <a:gd name="connsiteY19" fmla="*/ 336682 h 767784"/>
              <a:gd name="connsiteX20" fmla="*/ 533150 w 924416"/>
              <a:gd name="connsiteY20" fmla="*/ 356559 h 767784"/>
              <a:gd name="connsiteX21" fmla="*/ 541872 w 924416"/>
              <a:gd name="connsiteY21" fmla="*/ 378922 h 767784"/>
              <a:gd name="connsiteX22" fmla="*/ 615390 w 924416"/>
              <a:gd name="connsiteY22" fmla="*/ 401285 h 767784"/>
              <a:gd name="connsiteX23" fmla="*/ 746228 w 924416"/>
              <a:gd name="connsiteY23" fmla="*/ 282017 h 767784"/>
              <a:gd name="connsiteX24" fmla="*/ 630343 w 924416"/>
              <a:gd name="connsiteY24" fmla="*/ 282017 h 767784"/>
              <a:gd name="connsiteX25" fmla="*/ 602930 w 924416"/>
              <a:gd name="connsiteY25" fmla="*/ 255928 h 767784"/>
              <a:gd name="connsiteX26" fmla="*/ 359946 w 924416"/>
              <a:gd name="connsiteY26" fmla="*/ 90693 h 767784"/>
              <a:gd name="connsiteX27" fmla="*/ 349977 w 924416"/>
              <a:gd name="connsiteY27" fmla="*/ 99389 h 767784"/>
              <a:gd name="connsiteX28" fmla="*/ 349977 w 924416"/>
              <a:gd name="connsiteY28" fmla="*/ 325500 h 767784"/>
              <a:gd name="connsiteX29" fmla="*/ 356208 w 924416"/>
              <a:gd name="connsiteY29" fmla="*/ 339166 h 767784"/>
              <a:gd name="connsiteX30" fmla="*/ 383621 w 924416"/>
              <a:gd name="connsiteY30" fmla="*/ 398800 h 767784"/>
              <a:gd name="connsiteX31" fmla="*/ 465862 w 924416"/>
              <a:gd name="connsiteY31" fmla="*/ 345378 h 767784"/>
              <a:gd name="connsiteX32" fmla="*/ 477076 w 924416"/>
              <a:gd name="connsiteY32" fmla="*/ 339166 h 767784"/>
              <a:gd name="connsiteX33" fmla="*/ 459631 w 924416"/>
              <a:gd name="connsiteY33" fmla="*/ 270836 h 767784"/>
              <a:gd name="connsiteX34" fmla="*/ 615390 w 924416"/>
              <a:gd name="connsiteY34" fmla="*/ 115540 h 767784"/>
              <a:gd name="connsiteX35" fmla="*/ 771149 w 924416"/>
              <a:gd name="connsiteY35" fmla="*/ 270836 h 767784"/>
              <a:gd name="connsiteX36" fmla="*/ 615390 w 924416"/>
              <a:gd name="connsiteY36" fmla="*/ 424890 h 767784"/>
              <a:gd name="connsiteX37" fmla="*/ 538134 w 924416"/>
              <a:gd name="connsiteY37" fmla="*/ 403769 h 767784"/>
              <a:gd name="connsiteX38" fmla="*/ 521935 w 924416"/>
              <a:gd name="connsiteY38" fmla="*/ 424890 h 767784"/>
              <a:gd name="connsiteX39" fmla="*/ 473338 w 924416"/>
              <a:gd name="connsiteY39" fmla="*/ 458434 h 767784"/>
              <a:gd name="connsiteX40" fmla="*/ 867097 w 924416"/>
              <a:gd name="connsiteY40" fmla="*/ 458434 h 767784"/>
              <a:gd name="connsiteX41" fmla="*/ 877065 w 924416"/>
              <a:gd name="connsiteY41" fmla="*/ 448495 h 767784"/>
              <a:gd name="connsiteX42" fmla="*/ 877065 w 924416"/>
              <a:gd name="connsiteY42" fmla="*/ 99389 h 767784"/>
              <a:gd name="connsiteX43" fmla="*/ 867097 w 924416"/>
              <a:gd name="connsiteY43" fmla="*/ 90693 h 767784"/>
              <a:gd name="connsiteX44" fmla="*/ 188968 w 924416"/>
              <a:gd name="connsiteY44" fmla="*/ 73126 h 767784"/>
              <a:gd name="connsiteX45" fmla="*/ 125388 w 924416"/>
              <a:gd name="connsiteY45" fmla="*/ 136705 h 767784"/>
              <a:gd name="connsiteX46" fmla="*/ 188968 w 924416"/>
              <a:gd name="connsiteY46" fmla="*/ 200285 h 767784"/>
              <a:gd name="connsiteX47" fmla="*/ 252547 w 924416"/>
              <a:gd name="connsiteY47" fmla="*/ 136705 h 767784"/>
              <a:gd name="connsiteX48" fmla="*/ 188968 w 924416"/>
              <a:gd name="connsiteY48" fmla="*/ 73126 h 767784"/>
              <a:gd name="connsiteX49" fmla="*/ 188968 w 924416"/>
              <a:gd name="connsiteY49" fmla="*/ 49440 h 767784"/>
              <a:gd name="connsiteX50" fmla="*/ 276234 w 924416"/>
              <a:gd name="connsiteY50" fmla="*/ 136705 h 767784"/>
              <a:gd name="connsiteX51" fmla="*/ 188968 w 924416"/>
              <a:gd name="connsiteY51" fmla="*/ 223971 h 767784"/>
              <a:gd name="connsiteX52" fmla="*/ 101702 w 924416"/>
              <a:gd name="connsiteY52" fmla="*/ 136705 h 767784"/>
              <a:gd name="connsiteX53" fmla="*/ 188968 w 924416"/>
              <a:gd name="connsiteY53" fmla="*/ 49440 h 767784"/>
              <a:gd name="connsiteX54" fmla="*/ 336271 w 924416"/>
              <a:gd name="connsiteY54" fmla="*/ 22362 h 767784"/>
              <a:gd name="connsiteX55" fmla="*/ 327548 w 924416"/>
              <a:gd name="connsiteY55" fmla="*/ 32301 h 767784"/>
              <a:gd name="connsiteX56" fmla="*/ 327548 w 924416"/>
              <a:gd name="connsiteY56" fmla="*/ 57149 h 767784"/>
              <a:gd name="connsiteX57" fmla="*/ 336271 w 924416"/>
              <a:gd name="connsiteY57" fmla="*/ 67088 h 767784"/>
              <a:gd name="connsiteX58" fmla="*/ 359946 w 924416"/>
              <a:gd name="connsiteY58" fmla="*/ 67088 h 767784"/>
              <a:gd name="connsiteX59" fmla="*/ 867097 w 924416"/>
              <a:gd name="connsiteY59" fmla="*/ 67088 h 767784"/>
              <a:gd name="connsiteX60" fmla="*/ 892018 w 924416"/>
              <a:gd name="connsiteY60" fmla="*/ 67088 h 767784"/>
              <a:gd name="connsiteX61" fmla="*/ 900741 w 924416"/>
              <a:gd name="connsiteY61" fmla="*/ 57149 h 767784"/>
              <a:gd name="connsiteX62" fmla="*/ 900741 w 924416"/>
              <a:gd name="connsiteY62" fmla="*/ 32301 h 767784"/>
              <a:gd name="connsiteX63" fmla="*/ 892018 w 924416"/>
              <a:gd name="connsiteY63" fmla="*/ 22362 h 767784"/>
              <a:gd name="connsiteX64" fmla="*/ 336271 w 924416"/>
              <a:gd name="connsiteY64" fmla="*/ 0 h 767784"/>
              <a:gd name="connsiteX65" fmla="*/ 892018 w 924416"/>
              <a:gd name="connsiteY65" fmla="*/ 0 h 767784"/>
              <a:gd name="connsiteX66" fmla="*/ 924416 w 924416"/>
              <a:gd name="connsiteY66" fmla="*/ 32301 h 767784"/>
              <a:gd name="connsiteX67" fmla="*/ 924416 w 924416"/>
              <a:gd name="connsiteY67" fmla="*/ 57149 h 767784"/>
              <a:gd name="connsiteX68" fmla="*/ 898248 w 924416"/>
              <a:gd name="connsiteY68" fmla="*/ 89450 h 767784"/>
              <a:gd name="connsiteX69" fmla="*/ 899494 w 924416"/>
              <a:gd name="connsiteY69" fmla="*/ 99389 h 767784"/>
              <a:gd name="connsiteX70" fmla="*/ 899494 w 924416"/>
              <a:gd name="connsiteY70" fmla="*/ 448495 h 767784"/>
              <a:gd name="connsiteX71" fmla="*/ 867097 w 924416"/>
              <a:gd name="connsiteY71" fmla="*/ 482039 h 767784"/>
              <a:gd name="connsiteX72" fmla="*/ 626605 w 924416"/>
              <a:gd name="connsiteY72" fmla="*/ 482039 h 767784"/>
              <a:gd name="connsiteX73" fmla="*/ 626605 w 924416"/>
              <a:gd name="connsiteY73" fmla="*/ 525522 h 767784"/>
              <a:gd name="connsiteX74" fmla="*/ 649034 w 924416"/>
              <a:gd name="connsiteY74" fmla="*/ 556581 h 767784"/>
              <a:gd name="connsiteX75" fmla="*/ 615390 w 924416"/>
              <a:gd name="connsiteY75" fmla="*/ 591368 h 767784"/>
              <a:gd name="connsiteX76" fmla="*/ 581746 w 924416"/>
              <a:gd name="connsiteY76" fmla="*/ 556581 h 767784"/>
              <a:gd name="connsiteX77" fmla="*/ 602930 w 924416"/>
              <a:gd name="connsiteY77" fmla="*/ 525522 h 767784"/>
              <a:gd name="connsiteX78" fmla="*/ 602930 w 924416"/>
              <a:gd name="connsiteY78" fmla="*/ 482039 h 767784"/>
              <a:gd name="connsiteX79" fmla="*/ 439694 w 924416"/>
              <a:gd name="connsiteY79" fmla="*/ 482039 h 767784"/>
              <a:gd name="connsiteX80" fmla="*/ 377391 w 924416"/>
              <a:gd name="connsiteY80" fmla="*/ 523037 h 767784"/>
              <a:gd name="connsiteX81" fmla="*/ 354962 w 924416"/>
              <a:gd name="connsiteY81" fmla="*/ 530491 h 767784"/>
              <a:gd name="connsiteX82" fmla="*/ 343747 w 924416"/>
              <a:gd name="connsiteY82" fmla="*/ 529249 h 767784"/>
              <a:gd name="connsiteX83" fmla="*/ 318826 w 924416"/>
              <a:gd name="connsiteY83" fmla="*/ 506886 h 767784"/>
              <a:gd name="connsiteX84" fmla="*/ 291412 w 924416"/>
              <a:gd name="connsiteY84" fmla="*/ 444768 h 767784"/>
              <a:gd name="connsiteX85" fmla="*/ 291412 w 924416"/>
              <a:gd name="connsiteY85" fmla="*/ 756602 h 767784"/>
              <a:gd name="connsiteX86" fmla="*/ 280197 w 924416"/>
              <a:gd name="connsiteY86" fmla="*/ 767784 h 767784"/>
              <a:gd name="connsiteX87" fmla="*/ 267737 w 924416"/>
              <a:gd name="connsiteY87" fmla="*/ 756602 h 767784"/>
              <a:gd name="connsiteX88" fmla="*/ 267737 w 924416"/>
              <a:gd name="connsiteY88" fmla="*/ 332954 h 767784"/>
              <a:gd name="connsiteX89" fmla="*/ 280197 w 924416"/>
              <a:gd name="connsiteY89" fmla="*/ 320531 h 767784"/>
              <a:gd name="connsiteX90" fmla="*/ 291412 w 924416"/>
              <a:gd name="connsiteY90" fmla="*/ 332954 h 767784"/>
              <a:gd name="connsiteX91" fmla="*/ 291412 w 924416"/>
              <a:gd name="connsiteY91" fmla="*/ 386376 h 767784"/>
              <a:gd name="connsiteX92" fmla="*/ 340009 w 924416"/>
              <a:gd name="connsiteY92" fmla="*/ 498189 h 767784"/>
              <a:gd name="connsiteX93" fmla="*/ 349977 w 924416"/>
              <a:gd name="connsiteY93" fmla="*/ 506886 h 767784"/>
              <a:gd name="connsiteX94" fmla="*/ 364930 w 924416"/>
              <a:gd name="connsiteY94" fmla="*/ 504401 h 767784"/>
              <a:gd name="connsiteX95" fmla="*/ 508228 w 924416"/>
              <a:gd name="connsiteY95" fmla="*/ 405012 h 767784"/>
              <a:gd name="connsiteX96" fmla="*/ 519443 w 924416"/>
              <a:gd name="connsiteY96" fmla="*/ 388861 h 767784"/>
              <a:gd name="connsiteX97" fmla="*/ 514459 w 924416"/>
              <a:gd name="connsiteY97" fmla="*/ 370226 h 767784"/>
              <a:gd name="connsiteX98" fmla="*/ 479569 w 924416"/>
              <a:gd name="connsiteY98" fmla="*/ 364014 h 767784"/>
              <a:gd name="connsiteX99" fmla="*/ 384867 w 924416"/>
              <a:gd name="connsiteY99" fmla="*/ 424890 h 767784"/>
              <a:gd name="connsiteX100" fmla="*/ 376145 w 924416"/>
              <a:gd name="connsiteY100" fmla="*/ 427374 h 767784"/>
              <a:gd name="connsiteX101" fmla="*/ 368668 w 924416"/>
              <a:gd name="connsiteY101" fmla="*/ 419920 h 767784"/>
              <a:gd name="connsiteX102" fmla="*/ 335025 w 924416"/>
              <a:gd name="connsiteY102" fmla="*/ 349105 h 767784"/>
              <a:gd name="connsiteX103" fmla="*/ 328794 w 924416"/>
              <a:gd name="connsiteY103" fmla="*/ 334197 h 767784"/>
              <a:gd name="connsiteX104" fmla="*/ 327548 w 924416"/>
              <a:gd name="connsiteY104" fmla="*/ 330470 h 767784"/>
              <a:gd name="connsiteX105" fmla="*/ 327548 w 924416"/>
              <a:gd name="connsiteY105" fmla="*/ 329227 h 767784"/>
              <a:gd name="connsiteX106" fmla="*/ 283936 w 924416"/>
              <a:gd name="connsiteY106" fmla="*/ 285744 h 767784"/>
              <a:gd name="connsiteX107" fmla="*/ 256522 w 924416"/>
              <a:gd name="connsiteY107" fmla="*/ 285744 h 767784"/>
              <a:gd name="connsiteX108" fmla="*/ 94532 w 924416"/>
              <a:gd name="connsiteY108" fmla="*/ 285744 h 767784"/>
              <a:gd name="connsiteX109" fmla="*/ 42197 w 924416"/>
              <a:gd name="connsiteY109" fmla="*/ 346621 h 767784"/>
              <a:gd name="connsiteX110" fmla="*/ 24752 w 924416"/>
              <a:gd name="connsiteY110" fmla="*/ 426132 h 767784"/>
              <a:gd name="connsiteX111" fmla="*/ 30983 w 924416"/>
              <a:gd name="connsiteY111" fmla="*/ 449737 h 767784"/>
              <a:gd name="connsiteX112" fmla="*/ 82072 w 924416"/>
              <a:gd name="connsiteY112" fmla="*/ 496947 h 767784"/>
              <a:gd name="connsiteX113" fmla="*/ 82072 w 924416"/>
              <a:gd name="connsiteY113" fmla="*/ 424890 h 767784"/>
              <a:gd name="connsiteX114" fmla="*/ 57150 w 924416"/>
              <a:gd name="connsiteY114" fmla="*/ 401285 h 767784"/>
              <a:gd name="connsiteX115" fmla="*/ 57150 w 924416"/>
              <a:gd name="connsiteY115" fmla="*/ 385134 h 767784"/>
              <a:gd name="connsiteX116" fmla="*/ 74595 w 924416"/>
              <a:gd name="connsiteY116" fmla="*/ 385134 h 767784"/>
              <a:gd name="connsiteX117" fmla="*/ 82072 w 924416"/>
              <a:gd name="connsiteY117" fmla="*/ 392588 h 767784"/>
              <a:gd name="connsiteX118" fmla="*/ 82072 w 924416"/>
              <a:gd name="connsiteY118" fmla="*/ 332954 h 767784"/>
              <a:gd name="connsiteX119" fmla="*/ 94532 w 924416"/>
              <a:gd name="connsiteY119" fmla="*/ 320531 h 767784"/>
              <a:gd name="connsiteX120" fmla="*/ 105747 w 924416"/>
              <a:gd name="connsiteY120" fmla="*/ 332954 h 767784"/>
              <a:gd name="connsiteX121" fmla="*/ 105747 w 924416"/>
              <a:gd name="connsiteY121" fmla="*/ 756602 h 767784"/>
              <a:gd name="connsiteX122" fmla="*/ 94532 w 924416"/>
              <a:gd name="connsiteY122" fmla="*/ 767784 h 767784"/>
              <a:gd name="connsiteX123" fmla="*/ 82072 w 924416"/>
              <a:gd name="connsiteY123" fmla="*/ 756602 h 767784"/>
              <a:gd name="connsiteX124" fmla="*/ 82072 w 924416"/>
              <a:gd name="connsiteY124" fmla="*/ 529249 h 767784"/>
              <a:gd name="connsiteX125" fmla="*/ 16030 w 924416"/>
              <a:gd name="connsiteY125" fmla="*/ 467130 h 767784"/>
              <a:gd name="connsiteX126" fmla="*/ 1077 w 924416"/>
              <a:gd name="connsiteY126" fmla="*/ 421163 h 767784"/>
              <a:gd name="connsiteX127" fmla="*/ 18522 w 924416"/>
              <a:gd name="connsiteY127" fmla="*/ 341651 h 767784"/>
              <a:gd name="connsiteX128" fmla="*/ 94532 w 924416"/>
              <a:gd name="connsiteY128" fmla="*/ 262139 h 767784"/>
              <a:gd name="connsiteX129" fmla="*/ 256522 w 924416"/>
              <a:gd name="connsiteY129" fmla="*/ 262139 h 767784"/>
              <a:gd name="connsiteX130" fmla="*/ 283936 w 924416"/>
              <a:gd name="connsiteY130" fmla="*/ 262139 h 767784"/>
              <a:gd name="connsiteX131" fmla="*/ 327548 w 924416"/>
              <a:gd name="connsiteY131" fmla="*/ 278290 h 767784"/>
              <a:gd name="connsiteX132" fmla="*/ 327548 w 924416"/>
              <a:gd name="connsiteY132" fmla="*/ 99389 h 767784"/>
              <a:gd name="connsiteX133" fmla="*/ 328794 w 924416"/>
              <a:gd name="connsiteY133" fmla="*/ 89450 h 767784"/>
              <a:gd name="connsiteX134" fmla="*/ 303873 w 924416"/>
              <a:gd name="connsiteY134" fmla="*/ 57149 h 767784"/>
              <a:gd name="connsiteX135" fmla="*/ 303873 w 924416"/>
              <a:gd name="connsiteY135" fmla="*/ 32301 h 767784"/>
              <a:gd name="connsiteX136" fmla="*/ 336271 w 924416"/>
              <a:gd name="connsiteY136" fmla="*/ 0 h 76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924416" h="767784">
                <a:moveTo>
                  <a:pt x="615390" y="546642"/>
                </a:moveTo>
                <a:cubicBezTo>
                  <a:pt x="609160" y="546642"/>
                  <a:pt x="605422" y="551612"/>
                  <a:pt x="605422" y="556581"/>
                </a:cubicBezTo>
                <a:cubicBezTo>
                  <a:pt x="605422" y="562793"/>
                  <a:pt x="609160" y="567763"/>
                  <a:pt x="615390" y="567763"/>
                </a:cubicBezTo>
                <a:cubicBezTo>
                  <a:pt x="621621" y="567763"/>
                  <a:pt x="625359" y="562793"/>
                  <a:pt x="625359" y="556581"/>
                </a:cubicBezTo>
                <a:cubicBezTo>
                  <a:pt x="625359" y="551612"/>
                  <a:pt x="621621" y="546642"/>
                  <a:pt x="615390" y="546642"/>
                </a:cubicBezTo>
                <a:close/>
                <a:moveTo>
                  <a:pt x="186847" y="532829"/>
                </a:moveTo>
                <a:cubicBezTo>
                  <a:pt x="193713" y="532829"/>
                  <a:pt x="199206" y="537791"/>
                  <a:pt x="199206" y="543993"/>
                </a:cubicBezTo>
                <a:lnTo>
                  <a:pt x="199206" y="751133"/>
                </a:lnTo>
                <a:cubicBezTo>
                  <a:pt x="199206" y="757335"/>
                  <a:pt x="193713" y="762297"/>
                  <a:pt x="186847" y="762297"/>
                </a:cubicBezTo>
                <a:cubicBezTo>
                  <a:pt x="179981" y="762297"/>
                  <a:pt x="173115" y="757335"/>
                  <a:pt x="173115" y="751133"/>
                </a:cubicBezTo>
                <a:lnTo>
                  <a:pt x="173115" y="543993"/>
                </a:lnTo>
                <a:cubicBezTo>
                  <a:pt x="173115" y="537791"/>
                  <a:pt x="179981" y="532829"/>
                  <a:pt x="186847" y="532829"/>
                </a:cubicBezTo>
                <a:close/>
                <a:moveTo>
                  <a:pt x="626605" y="139145"/>
                </a:moveTo>
                <a:lnTo>
                  <a:pt x="626605" y="255928"/>
                </a:lnTo>
                <a:cubicBezTo>
                  <a:pt x="626605" y="257170"/>
                  <a:pt x="629097" y="258412"/>
                  <a:pt x="630343" y="258412"/>
                </a:cubicBezTo>
                <a:lnTo>
                  <a:pt x="746228" y="258412"/>
                </a:lnTo>
                <a:cubicBezTo>
                  <a:pt x="741244" y="195052"/>
                  <a:pt x="690155" y="145357"/>
                  <a:pt x="626605" y="139145"/>
                </a:cubicBezTo>
                <a:close/>
                <a:moveTo>
                  <a:pt x="602930" y="139145"/>
                </a:moveTo>
                <a:cubicBezTo>
                  <a:pt x="536888" y="145357"/>
                  <a:pt x="484553" y="201263"/>
                  <a:pt x="484553" y="270836"/>
                </a:cubicBezTo>
                <a:cubicBezTo>
                  <a:pt x="484553" y="294441"/>
                  <a:pt x="489537" y="316804"/>
                  <a:pt x="501998" y="336682"/>
                </a:cubicBezTo>
                <a:cubicBezTo>
                  <a:pt x="514459" y="339166"/>
                  <a:pt x="524427" y="345378"/>
                  <a:pt x="533150" y="356559"/>
                </a:cubicBezTo>
                <a:cubicBezTo>
                  <a:pt x="538134" y="362771"/>
                  <a:pt x="540626" y="371468"/>
                  <a:pt x="541872" y="378922"/>
                </a:cubicBezTo>
                <a:cubicBezTo>
                  <a:pt x="564301" y="393831"/>
                  <a:pt x="589223" y="401285"/>
                  <a:pt x="615390" y="401285"/>
                </a:cubicBezTo>
                <a:cubicBezTo>
                  <a:pt x="683924" y="401285"/>
                  <a:pt x="741244" y="349105"/>
                  <a:pt x="746228" y="282017"/>
                </a:cubicBezTo>
                <a:lnTo>
                  <a:pt x="630343" y="282017"/>
                </a:lnTo>
                <a:cubicBezTo>
                  <a:pt x="615390" y="282017"/>
                  <a:pt x="602930" y="270836"/>
                  <a:pt x="602930" y="255928"/>
                </a:cubicBezTo>
                <a:close/>
                <a:moveTo>
                  <a:pt x="359946" y="90693"/>
                </a:moveTo>
                <a:cubicBezTo>
                  <a:pt x="354962" y="90693"/>
                  <a:pt x="349977" y="94420"/>
                  <a:pt x="349977" y="99389"/>
                </a:cubicBezTo>
                <a:lnTo>
                  <a:pt x="349977" y="325500"/>
                </a:lnTo>
                <a:cubicBezTo>
                  <a:pt x="352470" y="329227"/>
                  <a:pt x="354962" y="334197"/>
                  <a:pt x="356208" y="339166"/>
                </a:cubicBezTo>
                <a:lnTo>
                  <a:pt x="383621" y="398800"/>
                </a:lnTo>
                <a:lnTo>
                  <a:pt x="465862" y="345378"/>
                </a:lnTo>
                <a:cubicBezTo>
                  <a:pt x="469600" y="342893"/>
                  <a:pt x="473338" y="341651"/>
                  <a:pt x="477076" y="339166"/>
                </a:cubicBezTo>
                <a:cubicBezTo>
                  <a:pt x="465862" y="318046"/>
                  <a:pt x="459631" y="294441"/>
                  <a:pt x="459631" y="270836"/>
                </a:cubicBezTo>
                <a:cubicBezTo>
                  <a:pt x="459631" y="185113"/>
                  <a:pt x="529411" y="115540"/>
                  <a:pt x="615390" y="115540"/>
                </a:cubicBezTo>
                <a:cubicBezTo>
                  <a:pt x="701369" y="115540"/>
                  <a:pt x="771149" y="185113"/>
                  <a:pt x="771149" y="270836"/>
                </a:cubicBezTo>
                <a:cubicBezTo>
                  <a:pt x="771149" y="355317"/>
                  <a:pt x="701369" y="424890"/>
                  <a:pt x="615390" y="424890"/>
                </a:cubicBezTo>
                <a:cubicBezTo>
                  <a:pt x="587977" y="424890"/>
                  <a:pt x="561809" y="417436"/>
                  <a:pt x="538134" y="403769"/>
                </a:cubicBezTo>
                <a:cubicBezTo>
                  <a:pt x="534396" y="412466"/>
                  <a:pt x="528165" y="419920"/>
                  <a:pt x="521935" y="424890"/>
                </a:cubicBezTo>
                <a:lnTo>
                  <a:pt x="473338" y="458434"/>
                </a:lnTo>
                <a:lnTo>
                  <a:pt x="867097" y="458434"/>
                </a:lnTo>
                <a:cubicBezTo>
                  <a:pt x="872081" y="458434"/>
                  <a:pt x="877065" y="454707"/>
                  <a:pt x="877065" y="448495"/>
                </a:cubicBezTo>
                <a:lnTo>
                  <a:pt x="877065" y="99389"/>
                </a:lnTo>
                <a:cubicBezTo>
                  <a:pt x="877065" y="94420"/>
                  <a:pt x="872081" y="90693"/>
                  <a:pt x="867097" y="90693"/>
                </a:cubicBezTo>
                <a:close/>
                <a:moveTo>
                  <a:pt x="188968" y="73126"/>
                </a:moveTo>
                <a:cubicBezTo>
                  <a:pt x="154061" y="73126"/>
                  <a:pt x="125388" y="101799"/>
                  <a:pt x="125388" y="136705"/>
                </a:cubicBezTo>
                <a:cubicBezTo>
                  <a:pt x="125388" y="171612"/>
                  <a:pt x="154061" y="200285"/>
                  <a:pt x="188968" y="200285"/>
                </a:cubicBezTo>
                <a:cubicBezTo>
                  <a:pt x="223874" y="200285"/>
                  <a:pt x="252547" y="171612"/>
                  <a:pt x="252547" y="136705"/>
                </a:cubicBezTo>
                <a:cubicBezTo>
                  <a:pt x="252547" y="101799"/>
                  <a:pt x="223874" y="73126"/>
                  <a:pt x="188968" y="73126"/>
                </a:cubicBezTo>
                <a:close/>
                <a:moveTo>
                  <a:pt x="188968" y="49440"/>
                </a:moveTo>
                <a:cubicBezTo>
                  <a:pt x="237587" y="49440"/>
                  <a:pt x="276234" y="88086"/>
                  <a:pt x="276234" y="136705"/>
                </a:cubicBezTo>
                <a:cubicBezTo>
                  <a:pt x="276234" y="185325"/>
                  <a:pt x="237587" y="223971"/>
                  <a:pt x="188968" y="223971"/>
                </a:cubicBezTo>
                <a:cubicBezTo>
                  <a:pt x="141595" y="223971"/>
                  <a:pt x="101702" y="185325"/>
                  <a:pt x="101702" y="136705"/>
                </a:cubicBezTo>
                <a:cubicBezTo>
                  <a:pt x="101702" y="88086"/>
                  <a:pt x="141595" y="49440"/>
                  <a:pt x="188968" y="49440"/>
                </a:cubicBezTo>
                <a:close/>
                <a:moveTo>
                  <a:pt x="336271" y="22362"/>
                </a:moveTo>
                <a:cubicBezTo>
                  <a:pt x="331286" y="22362"/>
                  <a:pt x="327548" y="27332"/>
                  <a:pt x="327548" y="32301"/>
                </a:cubicBezTo>
                <a:lnTo>
                  <a:pt x="327548" y="57149"/>
                </a:lnTo>
                <a:cubicBezTo>
                  <a:pt x="327548" y="62118"/>
                  <a:pt x="331286" y="67088"/>
                  <a:pt x="336271" y="67088"/>
                </a:cubicBezTo>
                <a:lnTo>
                  <a:pt x="359946" y="67088"/>
                </a:lnTo>
                <a:lnTo>
                  <a:pt x="867097" y="67088"/>
                </a:lnTo>
                <a:lnTo>
                  <a:pt x="892018" y="67088"/>
                </a:lnTo>
                <a:cubicBezTo>
                  <a:pt x="897002" y="67088"/>
                  <a:pt x="900741" y="62118"/>
                  <a:pt x="900741" y="57149"/>
                </a:cubicBezTo>
                <a:lnTo>
                  <a:pt x="900741" y="32301"/>
                </a:lnTo>
                <a:cubicBezTo>
                  <a:pt x="900741" y="27332"/>
                  <a:pt x="897002" y="22362"/>
                  <a:pt x="892018" y="22362"/>
                </a:cubicBezTo>
                <a:close/>
                <a:moveTo>
                  <a:pt x="336271" y="0"/>
                </a:moveTo>
                <a:lnTo>
                  <a:pt x="892018" y="0"/>
                </a:lnTo>
                <a:cubicBezTo>
                  <a:pt x="909463" y="0"/>
                  <a:pt x="924416" y="14908"/>
                  <a:pt x="924416" y="32301"/>
                </a:cubicBezTo>
                <a:lnTo>
                  <a:pt x="924416" y="57149"/>
                </a:lnTo>
                <a:cubicBezTo>
                  <a:pt x="924416" y="73299"/>
                  <a:pt x="913201" y="86966"/>
                  <a:pt x="898248" y="89450"/>
                </a:cubicBezTo>
                <a:cubicBezTo>
                  <a:pt x="899494" y="93177"/>
                  <a:pt x="899494" y="95662"/>
                  <a:pt x="899494" y="99389"/>
                </a:cubicBezTo>
                <a:lnTo>
                  <a:pt x="899494" y="448495"/>
                </a:lnTo>
                <a:cubicBezTo>
                  <a:pt x="899494" y="467130"/>
                  <a:pt x="885788" y="482039"/>
                  <a:pt x="867097" y="482039"/>
                </a:cubicBezTo>
                <a:lnTo>
                  <a:pt x="626605" y="482039"/>
                </a:lnTo>
                <a:lnTo>
                  <a:pt x="626605" y="525522"/>
                </a:lnTo>
                <a:cubicBezTo>
                  <a:pt x="640312" y="530491"/>
                  <a:pt x="649034" y="542915"/>
                  <a:pt x="649034" y="556581"/>
                </a:cubicBezTo>
                <a:cubicBezTo>
                  <a:pt x="649034" y="576459"/>
                  <a:pt x="634081" y="591368"/>
                  <a:pt x="615390" y="591368"/>
                </a:cubicBezTo>
                <a:cubicBezTo>
                  <a:pt x="596699" y="591368"/>
                  <a:pt x="581746" y="576459"/>
                  <a:pt x="581746" y="556581"/>
                </a:cubicBezTo>
                <a:cubicBezTo>
                  <a:pt x="581746" y="542915"/>
                  <a:pt x="590469" y="530491"/>
                  <a:pt x="602930" y="525522"/>
                </a:cubicBezTo>
                <a:lnTo>
                  <a:pt x="602930" y="482039"/>
                </a:lnTo>
                <a:lnTo>
                  <a:pt x="439694" y="482039"/>
                </a:lnTo>
                <a:lnTo>
                  <a:pt x="377391" y="523037"/>
                </a:lnTo>
                <a:cubicBezTo>
                  <a:pt x="371161" y="529249"/>
                  <a:pt x="363684" y="530491"/>
                  <a:pt x="354962" y="530491"/>
                </a:cubicBezTo>
                <a:cubicBezTo>
                  <a:pt x="351223" y="530491"/>
                  <a:pt x="348731" y="530491"/>
                  <a:pt x="343747" y="529249"/>
                </a:cubicBezTo>
                <a:cubicBezTo>
                  <a:pt x="332532" y="525522"/>
                  <a:pt x="322564" y="518067"/>
                  <a:pt x="318826" y="506886"/>
                </a:cubicBezTo>
                <a:lnTo>
                  <a:pt x="291412" y="444768"/>
                </a:lnTo>
                <a:lnTo>
                  <a:pt x="291412" y="756602"/>
                </a:lnTo>
                <a:cubicBezTo>
                  <a:pt x="291412" y="762814"/>
                  <a:pt x="286428" y="767784"/>
                  <a:pt x="280197" y="767784"/>
                </a:cubicBezTo>
                <a:cubicBezTo>
                  <a:pt x="273967" y="767784"/>
                  <a:pt x="267737" y="762814"/>
                  <a:pt x="267737" y="756602"/>
                </a:cubicBezTo>
                <a:lnTo>
                  <a:pt x="267737" y="332954"/>
                </a:lnTo>
                <a:cubicBezTo>
                  <a:pt x="267737" y="325500"/>
                  <a:pt x="273967" y="320531"/>
                  <a:pt x="280197" y="320531"/>
                </a:cubicBezTo>
                <a:cubicBezTo>
                  <a:pt x="286428" y="320531"/>
                  <a:pt x="291412" y="325500"/>
                  <a:pt x="291412" y="332954"/>
                </a:cubicBezTo>
                <a:lnTo>
                  <a:pt x="291412" y="386376"/>
                </a:lnTo>
                <a:lnTo>
                  <a:pt x="340009" y="498189"/>
                </a:lnTo>
                <a:cubicBezTo>
                  <a:pt x="342501" y="501917"/>
                  <a:pt x="346239" y="505644"/>
                  <a:pt x="349977" y="506886"/>
                </a:cubicBezTo>
                <a:cubicBezTo>
                  <a:pt x="356208" y="508128"/>
                  <a:pt x="359946" y="506886"/>
                  <a:pt x="364930" y="504401"/>
                </a:cubicBezTo>
                <a:lnTo>
                  <a:pt x="508228" y="405012"/>
                </a:lnTo>
                <a:cubicBezTo>
                  <a:pt x="513212" y="401285"/>
                  <a:pt x="516951" y="396315"/>
                  <a:pt x="519443" y="388861"/>
                </a:cubicBezTo>
                <a:cubicBezTo>
                  <a:pt x="519443" y="382649"/>
                  <a:pt x="518197" y="375195"/>
                  <a:pt x="514459" y="370226"/>
                </a:cubicBezTo>
                <a:cubicBezTo>
                  <a:pt x="505736" y="359044"/>
                  <a:pt x="490783" y="356559"/>
                  <a:pt x="479569" y="364014"/>
                </a:cubicBezTo>
                <a:lnTo>
                  <a:pt x="384867" y="424890"/>
                </a:lnTo>
                <a:cubicBezTo>
                  <a:pt x="382375" y="427374"/>
                  <a:pt x="378637" y="427374"/>
                  <a:pt x="376145" y="427374"/>
                </a:cubicBezTo>
                <a:cubicBezTo>
                  <a:pt x="371161" y="426132"/>
                  <a:pt x="369915" y="423647"/>
                  <a:pt x="368668" y="419920"/>
                </a:cubicBezTo>
                <a:lnTo>
                  <a:pt x="335025" y="349105"/>
                </a:lnTo>
                <a:cubicBezTo>
                  <a:pt x="332532" y="342893"/>
                  <a:pt x="330040" y="337924"/>
                  <a:pt x="328794" y="334197"/>
                </a:cubicBezTo>
                <a:cubicBezTo>
                  <a:pt x="328794" y="331712"/>
                  <a:pt x="327548" y="330470"/>
                  <a:pt x="327548" y="330470"/>
                </a:cubicBezTo>
                <a:lnTo>
                  <a:pt x="327548" y="329227"/>
                </a:lnTo>
                <a:cubicBezTo>
                  <a:pt x="308857" y="285744"/>
                  <a:pt x="307611" y="285744"/>
                  <a:pt x="283936" y="285744"/>
                </a:cubicBezTo>
                <a:lnTo>
                  <a:pt x="256522" y="285744"/>
                </a:lnTo>
                <a:lnTo>
                  <a:pt x="94532" y="285744"/>
                </a:lnTo>
                <a:cubicBezTo>
                  <a:pt x="65873" y="285744"/>
                  <a:pt x="58396" y="285744"/>
                  <a:pt x="42197" y="346621"/>
                </a:cubicBezTo>
                <a:lnTo>
                  <a:pt x="24752" y="426132"/>
                </a:lnTo>
                <a:cubicBezTo>
                  <a:pt x="22260" y="434829"/>
                  <a:pt x="24752" y="443525"/>
                  <a:pt x="30983" y="449737"/>
                </a:cubicBezTo>
                <a:lnTo>
                  <a:pt x="82072" y="496947"/>
                </a:lnTo>
                <a:lnTo>
                  <a:pt x="82072" y="424890"/>
                </a:lnTo>
                <a:lnTo>
                  <a:pt x="57150" y="401285"/>
                </a:lnTo>
                <a:cubicBezTo>
                  <a:pt x="53412" y="397558"/>
                  <a:pt x="53412" y="390103"/>
                  <a:pt x="57150" y="385134"/>
                </a:cubicBezTo>
                <a:cubicBezTo>
                  <a:pt x="62134" y="380164"/>
                  <a:pt x="69611" y="380164"/>
                  <a:pt x="74595" y="385134"/>
                </a:cubicBezTo>
                <a:lnTo>
                  <a:pt x="82072" y="392588"/>
                </a:lnTo>
                <a:lnTo>
                  <a:pt x="82072" y="332954"/>
                </a:lnTo>
                <a:cubicBezTo>
                  <a:pt x="82072" y="325500"/>
                  <a:pt x="87056" y="320531"/>
                  <a:pt x="94532" y="320531"/>
                </a:cubicBezTo>
                <a:cubicBezTo>
                  <a:pt x="100763" y="320531"/>
                  <a:pt x="105747" y="325500"/>
                  <a:pt x="105747" y="332954"/>
                </a:cubicBezTo>
                <a:lnTo>
                  <a:pt x="105747" y="756602"/>
                </a:lnTo>
                <a:cubicBezTo>
                  <a:pt x="105747" y="762814"/>
                  <a:pt x="100763" y="767784"/>
                  <a:pt x="94532" y="767784"/>
                </a:cubicBezTo>
                <a:cubicBezTo>
                  <a:pt x="87056" y="767784"/>
                  <a:pt x="82072" y="762814"/>
                  <a:pt x="82072" y="756602"/>
                </a:cubicBezTo>
                <a:lnTo>
                  <a:pt x="82072" y="529249"/>
                </a:lnTo>
                <a:lnTo>
                  <a:pt x="16030" y="467130"/>
                </a:lnTo>
                <a:cubicBezTo>
                  <a:pt x="3569" y="454707"/>
                  <a:pt x="-2661" y="437313"/>
                  <a:pt x="1077" y="421163"/>
                </a:cubicBezTo>
                <a:lnTo>
                  <a:pt x="18522" y="341651"/>
                </a:lnTo>
                <a:cubicBezTo>
                  <a:pt x="37213" y="275806"/>
                  <a:pt x="49674" y="262139"/>
                  <a:pt x="94532" y="262139"/>
                </a:cubicBezTo>
                <a:lnTo>
                  <a:pt x="256522" y="262139"/>
                </a:lnTo>
                <a:lnTo>
                  <a:pt x="283936" y="262139"/>
                </a:lnTo>
                <a:cubicBezTo>
                  <a:pt x="306365" y="262139"/>
                  <a:pt x="317580" y="265867"/>
                  <a:pt x="327548" y="278290"/>
                </a:cubicBezTo>
                <a:lnTo>
                  <a:pt x="327548" y="99389"/>
                </a:lnTo>
                <a:cubicBezTo>
                  <a:pt x="327548" y="95662"/>
                  <a:pt x="328794" y="93177"/>
                  <a:pt x="328794" y="89450"/>
                </a:cubicBezTo>
                <a:cubicBezTo>
                  <a:pt x="315087" y="85723"/>
                  <a:pt x="303873" y="73299"/>
                  <a:pt x="303873" y="57149"/>
                </a:cubicBezTo>
                <a:lnTo>
                  <a:pt x="303873" y="32301"/>
                </a:lnTo>
                <a:cubicBezTo>
                  <a:pt x="303873" y="14908"/>
                  <a:pt x="318826" y="0"/>
                  <a:pt x="336271" y="0"/>
                </a:cubicBezTo>
                <a:close/>
              </a:path>
            </a:pathLst>
          </a:custGeom>
          <a:solidFill>
            <a:schemeClr val="bg1"/>
          </a:solidFill>
          <a:ln>
            <a:noFill/>
          </a:ln>
          <a:effectLst/>
        </p:spPr>
        <p:txBody>
          <a:bodyPr wrap="square" anchor="ctr">
            <a:noAutofit/>
          </a:bodyPr>
          <a:lstStyle/>
          <a:p>
            <a:endParaRPr lang="en-US" sz="3599" dirty="0">
              <a:solidFill>
                <a:srgbClr val="747993"/>
              </a:solidFill>
              <a:latin typeface="Poppins" pitchFamily="2" charset="77"/>
            </a:endParaRPr>
          </a:p>
        </p:txBody>
      </p:sp>
      <p:sp>
        <p:nvSpPr>
          <p:cNvPr id="4" name="TextBox 3">
            <a:extLst>
              <a:ext uri="{FF2B5EF4-FFF2-40B4-BE49-F238E27FC236}">
                <a16:creationId xmlns="" xmlns:a16="http://schemas.microsoft.com/office/drawing/2014/main" id="{0485CEEC-6284-084E-98B5-EA2BA4C6396C}"/>
              </a:ext>
            </a:extLst>
          </p:cNvPr>
          <p:cNvSpPr txBox="1"/>
          <p:nvPr/>
        </p:nvSpPr>
        <p:spPr>
          <a:xfrm>
            <a:off x="1901452" y="5457375"/>
            <a:ext cx="18760314" cy="1569660"/>
          </a:xfrm>
          <a:prstGeom prst="rect">
            <a:avLst/>
          </a:prstGeom>
          <a:noFill/>
        </p:spPr>
        <p:txBody>
          <a:bodyPr wrap="square" rtlCol="0" anchor="b">
            <a:spAutoFit/>
          </a:bodyPr>
          <a:lstStyle/>
          <a:p>
            <a:pPr algn="ctr"/>
            <a:r>
              <a:rPr lang="en-US" sz="4800" b="1" dirty="0" smtClean="0">
                <a:latin typeface="Poppins"/>
              </a:rPr>
              <a:t>THE USE OF </a:t>
            </a:r>
            <a:r>
              <a:rPr lang="en-US" sz="4800" b="1" dirty="0" smtClean="0">
                <a:latin typeface="Poppins"/>
              </a:rPr>
              <a:t>SOFTWARES </a:t>
            </a:r>
            <a:r>
              <a:rPr lang="en-US" sz="4800" b="1" dirty="0" smtClean="0">
                <a:latin typeface="Poppins"/>
              </a:rPr>
              <a:t>IN THE DIGITALIZATION OF MINING IN NIGERIA - PROMOTING GENDER EQUALITY</a:t>
            </a:r>
            <a:endParaRPr lang="en-US" sz="4800" b="1" spc="-290" dirty="0">
              <a:solidFill>
                <a:srgbClr val="111340"/>
              </a:solidFill>
              <a:latin typeface="Poppins" pitchFamily="2" charset="77"/>
              <a:cs typeface="Poppins" pitchFamily="2" charset="77"/>
            </a:endParaRPr>
          </a:p>
        </p:txBody>
      </p:sp>
      <p:sp>
        <p:nvSpPr>
          <p:cNvPr id="8" name="TextBox 7"/>
          <p:cNvSpPr txBox="1"/>
          <p:nvPr/>
        </p:nvSpPr>
        <p:spPr>
          <a:xfrm>
            <a:off x="7327130" y="9471120"/>
            <a:ext cx="9687698" cy="584737"/>
          </a:xfrm>
          <a:prstGeom prst="rect">
            <a:avLst/>
          </a:prstGeom>
          <a:noFill/>
        </p:spPr>
        <p:txBody>
          <a:bodyPr wrap="square" lIns="91406" tIns="45701" rIns="91406" bIns="45701" rtlCol="0">
            <a:spAutoFit/>
          </a:bodyPr>
          <a:lstStyle/>
          <a:p>
            <a:pPr algn="ctr"/>
            <a:r>
              <a:rPr lang="en-US" sz="3200" b="1" i="1" dirty="0" smtClean="0">
                <a:latin typeface="Poppins"/>
              </a:rPr>
              <a:t>MICHELLE  O. NWAFOR</a:t>
            </a:r>
            <a:endParaRPr lang="en-US" sz="3200" b="1" i="1" dirty="0">
              <a:latin typeface="Poppins"/>
            </a:endParaRPr>
          </a:p>
        </p:txBody>
      </p:sp>
      <p:pic>
        <p:nvPicPr>
          <p:cNvPr id="13" name="Picture 12"/>
          <p:cNvPicPr/>
          <p:nvPr/>
        </p:nvPicPr>
        <p:blipFill rotWithShape="1">
          <a:blip r:embed="rId2"/>
          <a:srcRect l="4652" t="15952" r="23571" b="58810"/>
          <a:stretch/>
        </p:blipFill>
        <p:spPr bwMode="auto">
          <a:xfrm>
            <a:off x="12170979" y="1"/>
            <a:ext cx="11414235" cy="3657600"/>
          </a:xfrm>
          <a:prstGeom prst="rect">
            <a:avLst/>
          </a:prstGeom>
          <a:ln>
            <a:noFill/>
          </a:ln>
          <a:extLst>
            <a:ext uri="{53640926-AAD7-44D8-BBD7-CCE9431645EC}">
              <a14:shadowObscured xmlns:a14="http://schemas.microsoft.com/office/drawing/2010/main"/>
            </a:ext>
          </a:extLst>
        </p:spPr>
      </p:pic>
      <p:pic>
        <p:nvPicPr>
          <p:cNvPr id="3074" name="Picture 2" descr="C:\Users\MICHELLE\Pictures\Google map.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1804" r="10394"/>
          <a:stretch/>
        </p:blipFill>
        <p:spPr bwMode="auto">
          <a:xfrm>
            <a:off x="1166649" y="10146078"/>
            <a:ext cx="5833241" cy="25680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595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xmlns="" id="{E7125B6B-5EE7-2E47-A6B8-C659D79D6A97}"/>
              </a:ext>
            </a:extLst>
          </p:cNvPr>
          <p:cNvSpPr>
            <a:spLocks noChangeArrowheads="1"/>
          </p:cNvSpPr>
          <p:nvPr/>
        </p:nvSpPr>
        <p:spPr bwMode="auto">
          <a:xfrm>
            <a:off x="1555530" y="2384929"/>
            <a:ext cx="22292439" cy="1752337"/>
          </a:xfrm>
          <a:custGeom>
            <a:avLst/>
            <a:gdLst>
              <a:gd name="T0" fmla="*/ 533 w 8894"/>
              <a:gd name="T1" fmla="*/ 714 h 1571"/>
              <a:gd name="T2" fmla="*/ 55 w 8894"/>
              <a:gd name="T3" fmla="*/ 154 h 1571"/>
              <a:gd name="T4" fmla="*/ 55 w 8894"/>
              <a:gd name="T5" fmla="*/ 154 h 1571"/>
              <a:gd name="T6" fmla="*/ 126 w 8894"/>
              <a:gd name="T7" fmla="*/ 0 h 1571"/>
              <a:gd name="T8" fmla="*/ 8249 w 8894"/>
              <a:gd name="T9" fmla="*/ 0 h 1571"/>
              <a:gd name="T10" fmla="*/ 8249 w 8894"/>
              <a:gd name="T11" fmla="*/ 0 h 1571"/>
              <a:gd name="T12" fmla="*/ 8322 w 8894"/>
              <a:gd name="T13" fmla="*/ 35 h 1571"/>
              <a:gd name="T14" fmla="*/ 8866 w 8894"/>
              <a:gd name="T15" fmla="*/ 717 h 1571"/>
              <a:gd name="T16" fmla="*/ 8866 w 8894"/>
              <a:gd name="T17" fmla="*/ 717 h 1571"/>
              <a:gd name="T18" fmla="*/ 8867 w 8894"/>
              <a:gd name="T19" fmla="*/ 832 h 1571"/>
              <a:gd name="T20" fmla="*/ 8322 w 8894"/>
              <a:gd name="T21" fmla="*/ 1534 h 1571"/>
              <a:gd name="T22" fmla="*/ 8322 w 8894"/>
              <a:gd name="T23" fmla="*/ 1534 h 1571"/>
              <a:gd name="T24" fmla="*/ 8248 w 8894"/>
              <a:gd name="T25" fmla="*/ 1570 h 1571"/>
              <a:gd name="T26" fmla="*/ 122 w 8894"/>
              <a:gd name="T27" fmla="*/ 1570 h 1571"/>
              <a:gd name="T28" fmla="*/ 122 w 8894"/>
              <a:gd name="T29" fmla="*/ 1570 h 1571"/>
              <a:gd name="T30" fmla="*/ 51 w 8894"/>
              <a:gd name="T31" fmla="*/ 1417 h 1571"/>
              <a:gd name="T32" fmla="*/ 534 w 8894"/>
              <a:gd name="T33" fmla="*/ 835 h 1571"/>
              <a:gd name="T34" fmla="*/ 534 w 8894"/>
              <a:gd name="T35" fmla="*/ 835 h 1571"/>
              <a:gd name="T36" fmla="*/ 533 w 8894"/>
              <a:gd name="T37" fmla="*/ 714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1">
                <a:moveTo>
                  <a:pt x="533" y="714"/>
                </a:moveTo>
                <a:lnTo>
                  <a:pt x="55" y="154"/>
                </a:lnTo>
                <a:lnTo>
                  <a:pt x="55" y="154"/>
                </a:lnTo>
                <a:cubicBezTo>
                  <a:pt x="3" y="94"/>
                  <a:pt x="46" y="0"/>
                  <a:pt x="126" y="0"/>
                </a:cubicBezTo>
                <a:lnTo>
                  <a:pt x="8249" y="0"/>
                </a:lnTo>
                <a:lnTo>
                  <a:pt x="8249" y="0"/>
                </a:lnTo>
                <a:cubicBezTo>
                  <a:pt x="8277" y="0"/>
                  <a:pt x="8304" y="13"/>
                  <a:pt x="8322" y="35"/>
                </a:cubicBezTo>
                <a:lnTo>
                  <a:pt x="8866" y="717"/>
                </a:lnTo>
                <a:lnTo>
                  <a:pt x="8866" y="717"/>
                </a:lnTo>
                <a:cubicBezTo>
                  <a:pt x="8893" y="750"/>
                  <a:pt x="8893" y="798"/>
                  <a:pt x="8867" y="832"/>
                </a:cubicBezTo>
                <a:lnTo>
                  <a:pt x="8322" y="1534"/>
                </a:lnTo>
                <a:lnTo>
                  <a:pt x="8322" y="1534"/>
                </a:lnTo>
                <a:cubicBezTo>
                  <a:pt x="8304" y="1556"/>
                  <a:pt x="8277" y="1570"/>
                  <a:pt x="8248" y="1570"/>
                </a:cubicBezTo>
                <a:lnTo>
                  <a:pt x="122" y="1570"/>
                </a:lnTo>
                <a:lnTo>
                  <a:pt x="122" y="1570"/>
                </a:lnTo>
                <a:cubicBezTo>
                  <a:pt x="43" y="1570"/>
                  <a:pt x="0" y="1478"/>
                  <a:pt x="51" y="1417"/>
                </a:cubicBezTo>
                <a:lnTo>
                  <a:pt x="534" y="835"/>
                </a:lnTo>
                <a:lnTo>
                  <a:pt x="534" y="835"/>
                </a:lnTo>
                <a:cubicBezTo>
                  <a:pt x="563" y="800"/>
                  <a:pt x="563" y="749"/>
                  <a:pt x="533" y="714"/>
                </a:cubicBezTo>
              </a:path>
            </a:pathLst>
          </a:custGeom>
          <a:solidFill>
            <a:schemeClr val="accent1"/>
          </a:solidFill>
          <a:ln>
            <a:noFill/>
          </a:ln>
          <a:effectLst/>
        </p:spPr>
        <p:txBody>
          <a:bodyPr wrap="none" anchor="ctr"/>
          <a:lstStyle/>
          <a:p>
            <a:r>
              <a:rPr lang="en-US" sz="6600" b="1" dirty="0" smtClean="0">
                <a:latin typeface="Poppins"/>
              </a:rPr>
              <a:t>          </a:t>
            </a:r>
            <a:r>
              <a:rPr lang="en-US" sz="6600" dirty="0" smtClean="0">
                <a:latin typeface="Poppins"/>
              </a:rPr>
              <a:t>Lack of Literacy and Digital skills</a:t>
            </a:r>
            <a:endParaRPr lang="en-US" sz="6532" dirty="0">
              <a:latin typeface="Poppins"/>
            </a:endParaRPr>
          </a:p>
        </p:txBody>
      </p:sp>
      <p:sp>
        <p:nvSpPr>
          <p:cNvPr id="3" name="Freeform 7">
            <a:extLst>
              <a:ext uri="{FF2B5EF4-FFF2-40B4-BE49-F238E27FC236}">
                <a16:creationId xmlns:a16="http://schemas.microsoft.com/office/drawing/2014/main" xmlns="" id="{702157A6-DA3F-B947-8017-9143E6E65B40}"/>
              </a:ext>
            </a:extLst>
          </p:cNvPr>
          <p:cNvSpPr>
            <a:spLocks noChangeArrowheads="1"/>
          </p:cNvSpPr>
          <p:nvPr/>
        </p:nvSpPr>
        <p:spPr bwMode="auto">
          <a:xfrm>
            <a:off x="1555530" y="4137266"/>
            <a:ext cx="22292440" cy="1828800"/>
          </a:xfrm>
          <a:custGeom>
            <a:avLst/>
            <a:gdLst>
              <a:gd name="T0" fmla="*/ 533 w 8894"/>
              <a:gd name="T1" fmla="*/ 715 h 1571"/>
              <a:gd name="T2" fmla="*/ 55 w 8894"/>
              <a:gd name="T3" fmla="*/ 155 h 1571"/>
              <a:gd name="T4" fmla="*/ 55 w 8894"/>
              <a:gd name="T5" fmla="*/ 155 h 1571"/>
              <a:gd name="T6" fmla="*/ 126 w 8894"/>
              <a:gd name="T7" fmla="*/ 0 h 1571"/>
              <a:gd name="T8" fmla="*/ 8249 w 8894"/>
              <a:gd name="T9" fmla="*/ 0 h 1571"/>
              <a:gd name="T10" fmla="*/ 8249 w 8894"/>
              <a:gd name="T11" fmla="*/ 0 h 1571"/>
              <a:gd name="T12" fmla="*/ 8322 w 8894"/>
              <a:gd name="T13" fmla="*/ 36 h 1571"/>
              <a:gd name="T14" fmla="*/ 8866 w 8894"/>
              <a:gd name="T15" fmla="*/ 717 h 1571"/>
              <a:gd name="T16" fmla="*/ 8866 w 8894"/>
              <a:gd name="T17" fmla="*/ 717 h 1571"/>
              <a:gd name="T18" fmla="*/ 8867 w 8894"/>
              <a:gd name="T19" fmla="*/ 833 h 1571"/>
              <a:gd name="T20" fmla="*/ 8322 w 8894"/>
              <a:gd name="T21" fmla="*/ 1534 h 1571"/>
              <a:gd name="T22" fmla="*/ 8322 w 8894"/>
              <a:gd name="T23" fmla="*/ 1534 h 1571"/>
              <a:gd name="T24" fmla="*/ 8248 w 8894"/>
              <a:gd name="T25" fmla="*/ 1570 h 1571"/>
              <a:gd name="T26" fmla="*/ 122 w 8894"/>
              <a:gd name="T27" fmla="*/ 1570 h 1571"/>
              <a:gd name="T28" fmla="*/ 122 w 8894"/>
              <a:gd name="T29" fmla="*/ 1570 h 1571"/>
              <a:gd name="T30" fmla="*/ 51 w 8894"/>
              <a:gd name="T31" fmla="*/ 1417 h 1571"/>
              <a:gd name="T32" fmla="*/ 534 w 8894"/>
              <a:gd name="T33" fmla="*/ 835 h 1571"/>
              <a:gd name="T34" fmla="*/ 534 w 8894"/>
              <a:gd name="T35" fmla="*/ 835 h 1571"/>
              <a:gd name="T36" fmla="*/ 533 w 8894"/>
              <a:gd name="T37" fmla="*/ 715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1">
                <a:moveTo>
                  <a:pt x="533" y="715"/>
                </a:moveTo>
                <a:lnTo>
                  <a:pt x="55" y="155"/>
                </a:lnTo>
                <a:lnTo>
                  <a:pt x="55" y="155"/>
                </a:lnTo>
                <a:cubicBezTo>
                  <a:pt x="3" y="94"/>
                  <a:pt x="46" y="0"/>
                  <a:pt x="126" y="0"/>
                </a:cubicBezTo>
                <a:lnTo>
                  <a:pt x="8249" y="0"/>
                </a:lnTo>
                <a:lnTo>
                  <a:pt x="8249" y="0"/>
                </a:lnTo>
                <a:cubicBezTo>
                  <a:pt x="8277" y="0"/>
                  <a:pt x="8304" y="13"/>
                  <a:pt x="8322" y="36"/>
                </a:cubicBezTo>
                <a:lnTo>
                  <a:pt x="8866" y="717"/>
                </a:lnTo>
                <a:lnTo>
                  <a:pt x="8866" y="717"/>
                </a:lnTo>
                <a:cubicBezTo>
                  <a:pt x="8893" y="751"/>
                  <a:pt x="8893" y="799"/>
                  <a:pt x="8867" y="833"/>
                </a:cubicBezTo>
                <a:lnTo>
                  <a:pt x="8322" y="1534"/>
                </a:lnTo>
                <a:lnTo>
                  <a:pt x="8322" y="1534"/>
                </a:lnTo>
                <a:cubicBezTo>
                  <a:pt x="8304" y="1557"/>
                  <a:pt x="8277" y="1570"/>
                  <a:pt x="8248" y="1570"/>
                </a:cubicBezTo>
                <a:lnTo>
                  <a:pt x="122" y="1570"/>
                </a:lnTo>
                <a:lnTo>
                  <a:pt x="122" y="1570"/>
                </a:lnTo>
                <a:cubicBezTo>
                  <a:pt x="43" y="1570"/>
                  <a:pt x="0" y="1478"/>
                  <a:pt x="51" y="1417"/>
                </a:cubicBezTo>
                <a:lnTo>
                  <a:pt x="534" y="835"/>
                </a:lnTo>
                <a:lnTo>
                  <a:pt x="534" y="835"/>
                </a:lnTo>
                <a:cubicBezTo>
                  <a:pt x="563" y="800"/>
                  <a:pt x="563" y="749"/>
                  <a:pt x="533" y="715"/>
                </a:cubicBezTo>
              </a:path>
            </a:pathLst>
          </a:custGeom>
          <a:solidFill>
            <a:schemeClr val="accent2"/>
          </a:solidFill>
          <a:ln>
            <a:noFill/>
          </a:ln>
          <a:effectLst/>
        </p:spPr>
        <p:txBody>
          <a:bodyPr wrap="none" anchor="ctr"/>
          <a:lstStyle/>
          <a:p>
            <a:r>
              <a:rPr lang="en-US" sz="6600" dirty="0" smtClean="0">
                <a:latin typeface="Poppins"/>
              </a:rPr>
              <a:t>          Limited </a:t>
            </a:r>
            <a:r>
              <a:rPr lang="en-US" sz="6600" dirty="0">
                <a:latin typeface="Poppins"/>
              </a:rPr>
              <a:t>Access to Internet and digital devices</a:t>
            </a:r>
          </a:p>
        </p:txBody>
      </p:sp>
      <p:sp>
        <p:nvSpPr>
          <p:cNvPr id="4" name="Freeform 11">
            <a:extLst>
              <a:ext uri="{FF2B5EF4-FFF2-40B4-BE49-F238E27FC236}">
                <a16:creationId xmlns:a16="http://schemas.microsoft.com/office/drawing/2014/main" xmlns="" id="{53991721-1EA4-FA45-9941-D268B29835AB}"/>
              </a:ext>
            </a:extLst>
          </p:cNvPr>
          <p:cNvSpPr>
            <a:spLocks noChangeArrowheads="1"/>
          </p:cNvSpPr>
          <p:nvPr/>
        </p:nvSpPr>
        <p:spPr bwMode="auto">
          <a:xfrm>
            <a:off x="1807777" y="5966066"/>
            <a:ext cx="22292441" cy="1734207"/>
          </a:xfrm>
          <a:custGeom>
            <a:avLst/>
            <a:gdLst>
              <a:gd name="T0" fmla="*/ 533 w 8894"/>
              <a:gd name="T1" fmla="*/ 714 h 1570"/>
              <a:gd name="T2" fmla="*/ 55 w 8894"/>
              <a:gd name="T3" fmla="*/ 154 h 1570"/>
              <a:gd name="T4" fmla="*/ 55 w 8894"/>
              <a:gd name="T5" fmla="*/ 154 h 1570"/>
              <a:gd name="T6" fmla="*/ 126 w 8894"/>
              <a:gd name="T7" fmla="*/ 0 h 1570"/>
              <a:gd name="T8" fmla="*/ 8249 w 8894"/>
              <a:gd name="T9" fmla="*/ 0 h 1570"/>
              <a:gd name="T10" fmla="*/ 8249 w 8894"/>
              <a:gd name="T11" fmla="*/ 0 h 1570"/>
              <a:gd name="T12" fmla="*/ 8322 w 8894"/>
              <a:gd name="T13" fmla="*/ 35 h 1570"/>
              <a:gd name="T14" fmla="*/ 8866 w 8894"/>
              <a:gd name="T15" fmla="*/ 717 h 1570"/>
              <a:gd name="T16" fmla="*/ 8866 w 8894"/>
              <a:gd name="T17" fmla="*/ 717 h 1570"/>
              <a:gd name="T18" fmla="*/ 8867 w 8894"/>
              <a:gd name="T19" fmla="*/ 832 h 1570"/>
              <a:gd name="T20" fmla="*/ 8322 w 8894"/>
              <a:gd name="T21" fmla="*/ 1533 h 1570"/>
              <a:gd name="T22" fmla="*/ 8322 w 8894"/>
              <a:gd name="T23" fmla="*/ 1533 h 1570"/>
              <a:gd name="T24" fmla="*/ 8248 w 8894"/>
              <a:gd name="T25" fmla="*/ 1569 h 1570"/>
              <a:gd name="T26" fmla="*/ 122 w 8894"/>
              <a:gd name="T27" fmla="*/ 1569 h 1570"/>
              <a:gd name="T28" fmla="*/ 122 w 8894"/>
              <a:gd name="T29" fmla="*/ 1569 h 1570"/>
              <a:gd name="T30" fmla="*/ 51 w 8894"/>
              <a:gd name="T31" fmla="*/ 1416 h 1570"/>
              <a:gd name="T32" fmla="*/ 534 w 8894"/>
              <a:gd name="T33" fmla="*/ 834 h 1570"/>
              <a:gd name="T34" fmla="*/ 534 w 8894"/>
              <a:gd name="T35" fmla="*/ 834 h 1570"/>
              <a:gd name="T36" fmla="*/ 533 w 8894"/>
              <a:gd name="T37" fmla="*/ 714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0">
                <a:moveTo>
                  <a:pt x="533" y="714"/>
                </a:moveTo>
                <a:lnTo>
                  <a:pt x="55" y="154"/>
                </a:lnTo>
                <a:lnTo>
                  <a:pt x="55" y="154"/>
                </a:lnTo>
                <a:cubicBezTo>
                  <a:pt x="3" y="93"/>
                  <a:pt x="46" y="0"/>
                  <a:pt x="126" y="0"/>
                </a:cubicBezTo>
                <a:lnTo>
                  <a:pt x="8249" y="0"/>
                </a:lnTo>
                <a:lnTo>
                  <a:pt x="8249" y="0"/>
                </a:lnTo>
                <a:cubicBezTo>
                  <a:pt x="8277" y="0"/>
                  <a:pt x="8304" y="13"/>
                  <a:pt x="8322" y="35"/>
                </a:cubicBezTo>
                <a:lnTo>
                  <a:pt x="8866" y="717"/>
                </a:lnTo>
                <a:lnTo>
                  <a:pt x="8866" y="717"/>
                </a:lnTo>
                <a:cubicBezTo>
                  <a:pt x="8893" y="750"/>
                  <a:pt x="8893" y="798"/>
                  <a:pt x="8867" y="832"/>
                </a:cubicBezTo>
                <a:lnTo>
                  <a:pt x="8322" y="1533"/>
                </a:lnTo>
                <a:lnTo>
                  <a:pt x="8322" y="1533"/>
                </a:lnTo>
                <a:cubicBezTo>
                  <a:pt x="8304" y="1557"/>
                  <a:pt x="8277" y="1569"/>
                  <a:pt x="8248" y="1569"/>
                </a:cubicBezTo>
                <a:lnTo>
                  <a:pt x="122" y="1569"/>
                </a:lnTo>
                <a:lnTo>
                  <a:pt x="122" y="1569"/>
                </a:lnTo>
                <a:cubicBezTo>
                  <a:pt x="43" y="1569"/>
                  <a:pt x="0" y="1478"/>
                  <a:pt x="51" y="1416"/>
                </a:cubicBezTo>
                <a:lnTo>
                  <a:pt x="534" y="834"/>
                </a:lnTo>
                <a:lnTo>
                  <a:pt x="534" y="834"/>
                </a:lnTo>
                <a:cubicBezTo>
                  <a:pt x="563" y="799"/>
                  <a:pt x="563" y="749"/>
                  <a:pt x="533" y="714"/>
                </a:cubicBezTo>
              </a:path>
            </a:pathLst>
          </a:custGeom>
          <a:solidFill>
            <a:schemeClr val="accent3"/>
          </a:solidFill>
          <a:ln>
            <a:noFill/>
          </a:ln>
          <a:effectLst/>
        </p:spPr>
        <p:txBody>
          <a:bodyPr wrap="none" anchor="ctr"/>
          <a:lstStyle/>
          <a:p>
            <a:r>
              <a:rPr lang="en-US" sz="6600" dirty="0" smtClean="0">
                <a:latin typeface="Poppins"/>
              </a:rPr>
              <a:t>           Limited Finance</a:t>
            </a:r>
            <a:endParaRPr lang="en-US" sz="6600" dirty="0">
              <a:latin typeface="Poppins"/>
            </a:endParaRPr>
          </a:p>
        </p:txBody>
      </p:sp>
      <p:sp>
        <p:nvSpPr>
          <p:cNvPr id="5" name="Freeform 11">
            <a:extLst>
              <a:ext uri="{FF2B5EF4-FFF2-40B4-BE49-F238E27FC236}">
                <a16:creationId xmlns:a16="http://schemas.microsoft.com/office/drawing/2014/main" xmlns="" id="{53991721-1EA4-FA45-9941-D268B29835AB}"/>
              </a:ext>
            </a:extLst>
          </p:cNvPr>
          <p:cNvSpPr>
            <a:spLocks noChangeArrowheads="1"/>
          </p:cNvSpPr>
          <p:nvPr/>
        </p:nvSpPr>
        <p:spPr bwMode="auto">
          <a:xfrm>
            <a:off x="1807777" y="7700273"/>
            <a:ext cx="22292441" cy="1734207"/>
          </a:xfrm>
          <a:custGeom>
            <a:avLst/>
            <a:gdLst>
              <a:gd name="T0" fmla="*/ 533 w 8894"/>
              <a:gd name="T1" fmla="*/ 714 h 1570"/>
              <a:gd name="T2" fmla="*/ 55 w 8894"/>
              <a:gd name="T3" fmla="*/ 154 h 1570"/>
              <a:gd name="T4" fmla="*/ 55 w 8894"/>
              <a:gd name="T5" fmla="*/ 154 h 1570"/>
              <a:gd name="T6" fmla="*/ 126 w 8894"/>
              <a:gd name="T7" fmla="*/ 0 h 1570"/>
              <a:gd name="T8" fmla="*/ 8249 w 8894"/>
              <a:gd name="T9" fmla="*/ 0 h 1570"/>
              <a:gd name="T10" fmla="*/ 8249 w 8894"/>
              <a:gd name="T11" fmla="*/ 0 h 1570"/>
              <a:gd name="T12" fmla="*/ 8322 w 8894"/>
              <a:gd name="T13" fmla="*/ 35 h 1570"/>
              <a:gd name="T14" fmla="*/ 8866 w 8894"/>
              <a:gd name="T15" fmla="*/ 717 h 1570"/>
              <a:gd name="T16" fmla="*/ 8866 w 8894"/>
              <a:gd name="T17" fmla="*/ 717 h 1570"/>
              <a:gd name="T18" fmla="*/ 8867 w 8894"/>
              <a:gd name="T19" fmla="*/ 832 h 1570"/>
              <a:gd name="T20" fmla="*/ 8322 w 8894"/>
              <a:gd name="T21" fmla="*/ 1533 h 1570"/>
              <a:gd name="T22" fmla="*/ 8322 w 8894"/>
              <a:gd name="T23" fmla="*/ 1533 h 1570"/>
              <a:gd name="T24" fmla="*/ 8248 w 8894"/>
              <a:gd name="T25" fmla="*/ 1569 h 1570"/>
              <a:gd name="T26" fmla="*/ 122 w 8894"/>
              <a:gd name="T27" fmla="*/ 1569 h 1570"/>
              <a:gd name="T28" fmla="*/ 122 w 8894"/>
              <a:gd name="T29" fmla="*/ 1569 h 1570"/>
              <a:gd name="T30" fmla="*/ 51 w 8894"/>
              <a:gd name="T31" fmla="*/ 1416 h 1570"/>
              <a:gd name="T32" fmla="*/ 534 w 8894"/>
              <a:gd name="T33" fmla="*/ 834 h 1570"/>
              <a:gd name="T34" fmla="*/ 534 w 8894"/>
              <a:gd name="T35" fmla="*/ 834 h 1570"/>
              <a:gd name="T36" fmla="*/ 533 w 8894"/>
              <a:gd name="T37" fmla="*/ 714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0">
                <a:moveTo>
                  <a:pt x="533" y="714"/>
                </a:moveTo>
                <a:lnTo>
                  <a:pt x="55" y="154"/>
                </a:lnTo>
                <a:lnTo>
                  <a:pt x="55" y="154"/>
                </a:lnTo>
                <a:cubicBezTo>
                  <a:pt x="3" y="93"/>
                  <a:pt x="46" y="0"/>
                  <a:pt x="126" y="0"/>
                </a:cubicBezTo>
                <a:lnTo>
                  <a:pt x="8249" y="0"/>
                </a:lnTo>
                <a:lnTo>
                  <a:pt x="8249" y="0"/>
                </a:lnTo>
                <a:cubicBezTo>
                  <a:pt x="8277" y="0"/>
                  <a:pt x="8304" y="13"/>
                  <a:pt x="8322" y="35"/>
                </a:cubicBezTo>
                <a:lnTo>
                  <a:pt x="8866" y="717"/>
                </a:lnTo>
                <a:lnTo>
                  <a:pt x="8866" y="717"/>
                </a:lnTo>
                <a:cubicBezTo>
                  <a:pt x="8893" y="750"/>
                  <a:pt x="8893" y="798"/>
                  <a:pt x="8867" y="832"/>
                </a:cubicBezTo>
                <a:lnTo>
                  <a:pt x="8322" y="1533"/>
                </a:lnTo>
                <a:lnTo>
                  <a:pt x="8322" y="1533"/>
                </a:lnTo>
                <a:cubicBezTo>
                  <a:pt x="8304" y="1557"/>
                  <a:pt x="8277" y="1569"/>
                  <a:pt x="8248" y="1569"/>
                </a:cubicBezTo>
                <a:lnTo>
                  <a:pt x="122" y="1569"/>
                </a:lnTo>
                <a:lnTo>
                  <a:pt x="122" y="1569"/>
                </a:lnTo>
                <a:cubicBezTo>
                  <a:pt x="43" y="1569"/>
                  <a:pt x="0" y="1478"/>
                  <a:pt x="51" y="1416"/>
                </a:cubicBezTo>
                <a:lnTo>
                  <a:pt x="534" y="834"/>
                </a:lnTo>
                <a:lnTo>
                  <a:pt x="534" y="834"/>
                </a:lnTo>
                <a:cubicBezTo>
                  <a:pt x="563" y="799"/>
                  <a:pt x="563" y="749"/>
                  <a:pt x="533" y="714"/>
                </a:cubicBezTo>
              </a:path>
            </a:pathLst>
          </a:custGeom>
          <a:solidFill>
            <a:srgbClr val="7030A0"/>
          </a:solidFill>
          <a:ln>
            <a:noFill/>
          </a:ln>
          <a:effectLst/>
        </p:spPr>
        <p:txBody>
          <a:bodyPr wrap="none" anchor="ctr"/>
          <a:lstStyle/>
          <a:p>
            <a:r>
              <a:rPr lang="en-US" sz="6600" dirty="0" smtClean="0">
                <a:latin typeface="Poppins"/>
              </a:rPr>
              <a:t>          Lack </a:t>
            </a:r>
            <a:r>
              <a:rPr lang="en-US" sz="6600" dirty="0">
                <a:latin typeface="Poppins"/>
              </a:rPr>
              <a:t>of Electricity in some remote areas</a:t>
            </a:r>
          </a:p>
        </p:txBody>
      </p:sp>
      <p:sp>
        <p:nvSpPr>
          <p:cNvPr id="6" name="Freeform 3">
            <a:extLst>
              <a:ext uri="{FF2B5EF4-FFF2-40B4-BE49-F238E27FC236}">
                <a16:creationId xmlns:a16="http://schemas.microsoft.com/office/drawing/2014/main" xmlns="" id="{E7125B6B-5EE7-2E47-A6B8-C659D79D6A97}"/>
              </a:ext>
            </a:extLst>
          </p:cNvPr>
          <p:cNvSpPr>
            <a:spLocks noChangeArrowheads="1"/>
          </p:cNvSpPr>
          <p:nvPr/>
        </p:nvSpPr>
        <p:spPr bwMode="auto">
          <a:xfrm>
            <a:off x="1807779" y="9378119"/>
            <a:ext cx="22292439" cy="1752337"/>
          </a:xfrm>
          <a:custGeom>
            <a:avLst/>
            <a:gdLst>
              <a:gd name="T0" fmla="*/ 533 w 8894"/>
              <a:gd name="T1" fmla="*/ 714 h 1571"/>
              <a:gd name="T2" fmla="*/ 55 w 8894"/>
              <a:gd name="T3" fmla="*/ 154 h 1571"/>
              <a:gd name="T4" fmla="*/ 55 w 8894"/>
              <a:gd name="T5" fmla="*/ 154 h 1571"/>
              <a:gd name="T6" fmla="*/ 126 w 8894"/>
              <a:gd name="T7" fmla="*/ 0 h 1571"/>
              <a:gd name="T8" fmla="*/ 8249 w 8894"/>
              <a:gd name="T9" fmla="*/ 0 h 1571"/>
              <a:gd name="T10" fmla="*/ 8249 w 8894"/>
              <a:gd name="T11" fmla="*/ 0 h 1571"/>
              <a:gd name="T12" fmla="*/ 8322 w 8894"/>
              <a:gd name="T13" fmla="*/ 35 h 1571"/>
              <a:gd name="T14" fmla="*/ 8866 w 8894"/>
              <a:gd name="T15" fmla="*/ 717 h 1571"/>
              <a:gd name="T16" fmla="*/ 8866 w 8894"/>
              <a:gd name="T17" fmla="*/ 717 h 1571"/>
              <a:gd name="T18" fmla="*/ 8867 w 8894"/>
              <a:gd name="T19" fmla="*/ 832 h 1571"/>
              <a:gd name="T20" fmla="*/ 8322 w 8894"/>
              <a:gd name="T21" fmla="*/ 1534 h 1571"/>
              <a:gd name="T22" fmla="*/ 8322 w 8894"/>
              <a:gd name="T23" fmla="*/ 1534 h 1571"/>
              <a:gd name="T24" fmla="*/ 8248 w 8894"/>
              <a:gd name="T25" fmla="*/ 1570 h 1571"/>
              <a:gd name="T26" fmla="*/ 122 w 8894"/>
              <a:gd name="T27" fmla="*/ 1570 h 1571"/>
              <a:gd name="T28" fmla="*/ 122 w 8894"/>
              <a:gd name="T29" fmla="*/ 1570 h 1571"/>
              <a:gd name="T30" fmla="*/ 51 w 8894"/>
              <a:gd name="T31" fmla="*/ 1417 h 1571"/>
              <a:gd name="T32" fmla="*/ 534 w 8894"/>
              <a:gd name="T33" fmla="*/ 835 h 1571"/>
              <a:gd name="T34" fmla="*/ 534 w 8894"/>
              <a:gd name="T35" fmla="*/ 835 h 1571"/>
              <a:gd name="T36" fmla="*/ 533 w 8894"/>
              <a:gd name="T37" fmla="*/ 714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1">
                <a:moveTo>
                  <a:pt x="533" y="714"/>
                </a:moveTo>
                <a:lnTo>
                  <a:pt x="55" y="154"/>
                </a:lnTo>
                <a:lnTo>
                  <a:pt x="55" y="154"/>
                </a:lnTo>
                <a:cubicBezTo>
                  <a:pt x="3" y="94"/>
                  <a:pt x="46" y="0"/>
                  <a:pt x="126" y="0"/>
                </a:cubicBezTo>
                <a:lnTo>
                  <a:pt x="8249" y="0"/>
                </a:lnTo>
                <a:lnTo>
                  <a:pt x="8249" y="0"/>
                </a:lnTo>
                <a:cubicBezTo>
                  <a:pt x="8277" y="0"/>
                  <a:pt x="8304" y="13"/>
                  <a:pt x="8322" y="35"/>
                </a:cubicBezTo>
                <a:lnTo>
                  <a:pt x="8866" y="717"/>
                </a:lnTo>
                <a:lnTo>
                  <a:pt x="8866" y="717"/>
                </a:lnTo>
                <a:cubicBezTo>
                  <a:pt x="8893" y="750"/>
                  <a:pt x="8893" y="798"/>
                  <a:pt x="8867" y="832"/>
                </a:cubicBezTo>
                <a:lnTo>
                  <a:pt x="8322" y="1534"/>
                </a:lnTo>
                <a:lnTo>
                  <a:pt x="8322" y="1534"/>
                </a:lnTo>
                <a:cubicBezTo>
                  <a:pt x="8304" y="1556"/>
                  <a:pt x="8277" y="1570"/>
                  <a:pt x="8248" y="1570"/>
                </a:cubicBezTo>
                <a:lnTo>
                  <a:pt x="122" y="1570"/>
                </a:lnTo>
                <a:lnTo>
                  <a:pt x="122" y="1570"/>
                </a:lnTo>
                <a:cubicBezTo>
                  <a:pt x="43" y="1570"/>
                  <a:pt x="0" y="1478"/>
                  <a:pt x="51" y="1417"/>
                </a:cubicBezTo>
                <a:lnTo>
                  <a:pt x="534" y="835"/>
                </a:lnTo>
                <a:lnTo>
                  <a:pt x="534" y="835"/>
                </a:lnTo>
                <a:cubicBezTo>
                  <a:pt x="563" y="800"/>
                  <a:pt x="563" y="749"/>
                  <a:pt x="533" y="714"/>
                </a:cubicBezTo>
              </a:path>
            </a:pathLst>
          </a:custGeom>
          <a:solidFill>
            <a:schemeClr val="accent1"/>
          </a:solidFill>
          <a:ln>
            <a:noFill/>
          </a:ln>
          <a:effectLst/>
        </p:spPr>
        <p:txBody>
          <a:bodyPr wrap="none" anchor="ctr"/>
          <a:lstStyle/>
          <a:p>
            <a:r>
              <a:rPr lang="en-US" sz="6600" b="1" dirty="0" smtClean="0">
                <a:latin typeface="Poppins"/>
              </a:rPr>
              <a:t>           </a:t>
            </a:r>
            <a:r>
              <a:rPr lang="en-US" sz="6600" dirty="0" smtClean="0">
                <a:latin typeface="Poppins"/>
              </a:rPr>
              <a:t>Social and Cultural Exposure</a:t>
            </a:r>
            <a:endParaRPr lang="en-US" sz="6532" dirty="0">
              <a:latin typeface="Poppins"/>
            </a:endParaRPr>
          </a:p>
        </p:txBody>
      </p:sp>
      <p:sp>
        <p:nvSpPr>
          <p:cNvPr id="7" name="Rectangle 6"/>
          <p:cNvSpPr/>
          <p:nvPr/>
        </p:nvSpPr>
        <p:spPr>
          <a:xfrm>
            <a:off x="472966" y="939655"/>
            <a:ext cx="21945600" cy="541174"/>
          </a:xfrm>
          <a:prstGeom prst="rect">
            <a:avLst/>
          </a:prstGeom>
        </p:spPr>
        <p:txBody>
          <a:bodyPr wrap="square">
            <a:spAutoFit/>
          </a:bodyPr>
          <a:lstStyle/>
          <a:p>
            <a:pPr algn="ctr">
              <a:lnSpc>
                <a:spcPts val="3499"/>
              </a:lnSpc>
            </a:pPr>
            <a:r>
              <a:rPr lang="en-US" sz="6000" b="1" dirty="0">
                <a:solidFill>
                  <a:srgbClr val="002060"/>
                </a:solidFill>
                <a:latin typeface="Poppins"/>
                <a:ea typeface="Lato Light" panose="020F0502020204030203" pitchFamily="34" charset="0"/>
                <a:cs typeface="Mukta ExtraLight" panose="020B0000000000000000" pitchFamily="34" charset="77"/>
              </a:rPr>
              <a:t>HURDLES TO ACCESSING TECHNOLOGICAL LITERACY </a:t>
            </a:r>
          </a:p>
        </p:txBody>
      </p:sp>
      <p:sp>
        <p:nvSpPr>
          <p:cNvPr id="8" name="Freeform 11">
            <a:extLst>
              <a:ext uri="{FF2B5EF4-FFF2-40B4-BE49-F238E27FC236}">
                <a16:creationId xmlns:a16="http://schemas.microsoft.com/office/drawing/2014/main" xmlns="" id="{53991721-1EA4-FA45-9941-D268B29835AB}"/>
              </a:ext>
            </a:extLst>
          </p:cNvPr>
          <p:cNvSpPr>
            <a:spLocks noChangeArrowheads="1"/>
          </p:cNvSpPr>
          <p:nvPr/>
        </p:nvSpPr>
        <p:spPr bwMode="auto">
          <a:xfrm>
            <a:off x="1555530" y="5966065"/>
            <a:ext cx="22292441" cy="1734207"/>
          </a:xfrm>
          <a:custGeom>
            <a:avLst/>
            <a:gdLst>
              <a:gd name="T0" fmla="*/ 533 w 8894"/>
              <a:gd name="T1" fmla="*/ 714 h 1570"/>
              <a:gd name="T2" fmla="*/ 55 w 8894"/>
              <a:gd name="T3" fmla="*/ 154 h 1570"/>
              <a:gd name="T4" fmla="*/ 55 w 8894"/>
              <a:gd name="T5" fmla="*/ 154 h 1570"/>
              <a:gd name="T6" fmla="*/ 126 w 8894"/>
              <a:gd name="T7" fmla="*/ 0 h 1570"/>
              <a:gd name="T8" fmla="*/ 8249 w 8894"/>
              <a:gd name="T9" fmla="*/ 0 h 1570"/>
              <a:gd name="T10" fmla="*/ 8249 w 8894"/>
              <a:gd name="T11" fmla="*/ 0 h 1570"/>
              <a:gd name="T12" fmla="*/ 8322 w 8894"/>
              <a:gd name="T13" fmla="*/ 35 h 1570"/>
              <a:gd name="T14" fmla="*/ 8866 w 8894"/>
              <a:gd name="T15" fmla="*/ 717 h 1570"/>
              <a:gd name="T16" fmla="*/ 8866 w 8894"/>
              <a:gd name="T17" fmla="*/ 717 h 1570"/>
              <a:gd name="T18" fmla="*/ 8867 w 8894"/>
              <a:gd name="T19" fmla="*/ 832 h 1570"/>
              <a:gd name="T20" fmla="*/ 8322 w 8894"/>
              <a:gd name="T21" fmla="*/ 1533 h 1570"/>
              <a:gd name="T22" fmla="*/ 8322 w 8894"/>
              <a:gd name="T23" fmla="*/ 1533 h 1570"/>
              <a:gd name="T24" fmla="*/ 8248 w 8894"/>
              <a:gd name="T25" fmla="*/ 1569 h 1570"/>
              <a:gd name="T26" fmla="*/ 122 w 8894"/>
              <a:gd name="T27" fmla="*/ 1569 h 1570"/>
              <a:gd name="T28" fmla="*/ 122 w 8894"/>
              <a:gd name="T29" fmla="*/ 1569 h 1570"/>
              <a:gd name="T30" fmla="*/ 51 w 8894"/>
              <a:gd name="T31" fmla="*/ 1416 h 1570"/>
              <a:gd name="T32" fmla="*/ 534 w 8894"/>
              <a:gd name="T33" fmla="*/ 834 h 1570"/>
              <a:gd name="T34" fmla="*/ 534 w 8894"/>
              <a:gd name="T35" fmla="*/ 834 h 1570"/>
              <a:gd name="T36" fmla="*/ 533 w 8894"/>
              <a:gd name="T37" fmla="*/ 714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0">
                <a:moveTo>
                  <a:pt x="533" y="714"/>
                </a:moveTo>
                <a:lnTo>
                  <a:pt x="55" y="154"/>
                </a:lnTo>
                <a:lnTo>
                  <a:pt x="55" y="154"/>
                </a:lnTo>
                <a:cubicBezTo>
                  <a:pt x="3" y="93"/>
                  <a:pt x="46" y="0"/>
                  <a:pt x="126" y="0"/>
                </a:cubicBezTo>
                <a:lnTo>
                  <a:pt x="8249" y="0"/>
                </a:lnTo>
                <a:lnTo>
                  <a:pt x="8249" y="0"/>
                </a:lnTo>
                <a:cubicBezTo>
                  <a:pt x="8277" y="0"/>
                  <a:pt x="8304" y="13"/>
                  <a:pt x="8322" y="35"/>
                </a:cubicBezTo>
                <a:lnTo>
                  <a:pt x="8866" y="717"/>
                </a:lnTo>
                <a:lnTo>
                  <a:pt x="8866" y="717"/>
                </a:lnTo>
                <a:cubicBezTo>
                  <a:pt x="8893" y="750"/>
                  <a:pt x="8893" y="798"/>
                  <a:pt x="8867" y="832"/>
                </a:cubicBezTo>
                <a:lnTo>
                  <a:pt x="8322" y="1533"/>
                </a:lnTo>
                <a:lnTo>
                  <a:pt x="8322" y="1533"/>
                </a:lnTo>
                <a:cubicBezTo>
                  <a:pt x="8304" y="1557"/>
                  <a:pt x="8277" y="1569"/>
                  <a:pt x="8248" y="1569"/>
                </a:cubicBezTo>
                <a:lnTo>
                  <a:pt x="122" y="1569"/>
                </a:lnTo>
                <a:lnTo>
                  <a:pt x="122" y="1569"/>
                </a:lnTo>
                <a:cubicBezTo>
                  <a:pt x="43" y="1569"/>
                  <a:pt x="0" y="1478"/>
                  <a:pt x="51" y="1416"/>
                </a:cubicBezTo>
                <a:lnTo>
                  <a:pt x="534" y="834"/>
                </a:lnTo>
                <a:lnTo>
                  <a:pt x="534" y="834"/>
                </a:lnTo>
                <a:cubicBezTo>
                  <a:pt x="563" y="799"/>
                  <a:pt x="563" y="749"/>
                  <a:pt x="533" y="714"/>
                </a:cubicBezTo>
              </a:path>
            </a:pathLst>
          </a:custGeom>
          <a:solidFill>
            <a:schemeClr val="accent3"/>
          </a:solidFill>
          <a:ln>
            <a:noFill/>
          </a:ln>
          <a:effectLst/>
        </p:spPr>
        <p:txBody>
          <a:bodyPr wrap="none" anchor="ctr"/>
          <a:lstStyle/>
          <a:p>
            <a:r>
              <a:rPr lang="en-US" sz="6600" dirty="0" smtClean="0">
                <a:latin typeface="Poppins"/>
              </a:rPr>
              <a:t>           Limited Finance</a:t>
            </a:r>
            <a:endParaRPr lang="en-US" sz="6600" dirty="0">
              <a:latin typeface="Poppins"/>
            </a:endParaRPr>
          </a:p>
        </p:txBody>
      </p:sp>
      <p:sp>
        <p:nvSpPr>
          <p:cNvPr id="9" name="Freeform 7">
            <a:extLst>
              <a:ext uri="{FF2B5EF4-FFF2-40B4-BE49-F238E27FC236}">
                <a16:creationId xmlns:a16="http://schemas.microsoft.com/office/drawing/2014/main" xmlns="" id="{702157A6-DA3F-B947-8017-9143E6E65B40}"/>
              </a:ext>
            </a:extLst>
          </p:cNvPr>
          <p:cNvSpPr>
            <a:spLocks noChangeArrowheads="1"/>
          </p:cNvSpPr>
          <p:nvPr/>
        </p:nvSpPr>
        <p:spPr bwMode="auto">
          <a:xfrm>
            <a:off x="1807779" y="11130456"/>
            <a:ext cx="22292440" cy="1828800"/>
          </a:xfrm>
          <a:custGeom>
            <a:avLst/>
            <a:gdLst>
              <a:gd name="T0" fmla="*/ 533 w 8894"/>
              <a:gd name="T1" fmla="*/ 715 h 1571"/>
              <a:gd name="T2" fmla="*/ 55 w 8894"/>
              <a:gd name="T3" fmla="*/ 155 h 1571"/>
              <a:gd name="T4" fmla="*/ 55 w 8894"/>
              <a:gd name="T5" fmla="*/ 155 h 1571"/>
              <a:gd name="T6" fmla="*/ 126 w 8894"/>
              <a:gd name="T7" fmla="*/ 0 h 1571"/>
              <a:gd name="T8" fmla="*/ 8249 w 8894"/>
              <a:gd name="T9" fmla="*/ 0 h 1571"/>
              <a:gd name="T10" fmla="*/ 8249 w 8894"/>
              <a:gd name="T11" fmla="*/ 0 h 1571"/>
              <a:gd name="T12" fmla="*/ 8322 w 8894"/>
              <a:gd name="T13" fmla="*/ 36 h 1571"/>
              <a:gd name="T14" fmla="*/ 8866 w 8894"/>
              <a:gd name="T15" fmla="*/ 717 h 1571"/>
              <a:gd name="T16" fmla="*/ 8866 w 8894"/>
              <a:gd name="T17" fmla="*/ 717 h 1571"/>
              <a:gd name="T18" fmla="*/ 8867 w 8894"/>
              <a:gd name="T19" fmla="*/ 833 h 1571"/>
              <a:gd name="T20" fmla="*/ 8322 w 8894"/>
              <a:gd name="T21" fmla="*/ 1534 h 1571"/>
              <a:gd name="T22" fmla="*/ 8322 w 8894"/>
              <a:gd name="T23" fmla="*/ 1534 h 1571"/>
              <a:gd name="T24" fmla="*/ 8248 w 8894"/>
              <a:gd name="T25" fmla="*/ 1570 h 1571"/>
              <a:gd name="T26" fmla="*/ 122 w 8894"/>
              <a:gd name="T27" fmla="*/ 1570 h 1571"/>
              <a:gd name="T28" fmla="*/ 122 w 8894"/>
              <a:gd name="T29" fmla="*/ 1570 h 1571"/>
              <a:gd name="T30" fmla="*/ 51 w 8894"/>
              <a:gd name="T31" fmla="*/ 1417 h 1571"/>
              <a:gd name="T32" fmla="*/ 534 w 8894"/>
              <a:gd name="T33" fmla="*/ 835 h 1571"/>
              <a:gd name="T34" fmla="*/ 534 w 8894"/>
              <a:gd name="T35" fmla="*/ 835 h 1571"/>
              <a:gd name="T36" fmla="*/ 533 w 8894"/>
              <a:gd name="T37" fmla="*/ 715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1">
                <a:moveTo>
                  <a:pt x="533" y="715"/>
                </a:moveTo>
                <a:lnTo>
                  <a:pt x="55" y="155"/>
                </a:lnTo>
                <a:lnTo>
                  <a:pt x="55" y="155"/>
                </a:lnTo>
                <a:cubicBezTo>
                  <a:pt x="3" y="94"/>
                  <a:pt x="46" y="0"/>
                  <a:pt x="126" y="0"/>
                </a:cubicBezTo>
                <a:lnTo>
                  <a:pt x="8249" y="0"/>
                </a:lnTo>
                <a:lnTo>
                  <a:pt x="8249" y="0"/>
                </a:lnTo>
                <a:cubicBezTo>
                  <a:pt x="8277" y="0"/>
                  <a:pt x="8304" y="13"/>
                  <a:pt x="8322" y="36"/>
                </a:cubicBezTo>
                <a:lnTo>
                  <a:pt x="8866" y="717"/>
                </a:lnTo>
                <a:lnTo>
                  <a:pt x="8866" y="717"/>
                </a:lnTo>
                <a:cubicBezTo>
                  <a:pt x="8893" y="751"/>
                  <a:pt x="8893" y="799"/>
                  <a:pt x="8867" y="833"/>
                </a:cubicBezTo>
                <a:lnTo>
                  <a:pt x="8322" y="1534"/>
                </a:lnTo>
                <a:lnTo>
                  <a:pt x="8322" y="1534"/>
                </a:lnTo>
                <a:cubicBezTo>
                  <a:pt x="8304" y="1557"/>
                  <a:pt x="8277" y="1570"/>
                  <a:pt x="8248" y="1570"/>
                </a:cubicBezTo>
                <a:lnTo>
                  <a:pt x="122" y="1570"/>
                </a:lnTo>
                <a:lnTo>
                  <a:pt x="122" y="1570"/>
                </a:lnTo>
                <a:cubicBezTo>
                  <a:pt x="43" y="1570"/>
                  <a:pt x="0" y="1478"/>
                  <a:pt x="51" y="1417"/>
                </a:cubicBezTo>
                <a:lnTo>
                  <a:pt x="534" y="835"/>
                </a:lnTo>
                <a:lnTo>
                  <a:pt x="534" y="835"/>
                </a:lnTo>
                <a:cubicBezTo>
                  <a:pt x="563" y="800"/>
                  <a:pt x="563" y="749"/>
                  <a:pt x="533" y="715"/>
                </a:cubicBezTo>
              </a:path>
            </a:pathLst>
          </a:custGeom>
          <a:solidFill>
            <a:srgbClr val="FA4069"/>
          </a:solidFill>
          <a:ln>
            <a:noFill/>
          </a:ln>
          <a:effectLst/>
        </p:spPr>
        <p:txBody>
          <a:bodyPr wrap="none" anchor="ctr"/>
          <a:lstStyle/>
          <a:p>
            <a:r>
              <a:rPr lang="en-US" sz="6600" dirty="0" smtClean="0">
                <a:latin typeface="Poppins"/>
              </a:rPr>
              <a:t>            Fear</a:t>
            </a:r>
            <a:endParaRPr lang="en-US" sz="6600" dirty="0">
              <a:latin typeface="Poppins"/>
            </a:endParaRPr>
          </a:p>
        </p:txBody>
      </p:sp>
    </p:spTree>
    <p:extLst>
      <p:ext uri="{BB962C8B-B14F-4D97-AF65-F5344CB8AC3E}">
        <p14:creationId xmlns:p14="http://schemas.microsoft.com/office/powerpoint/2010/main" val="1969642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16200000">
            <a:off x="23488880" y="4063213"/>
            <a:ext cx="466980" cy="238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 name="Picture 2"/>
          <p:cNvPicPr/>
          <p:nvPr/>
        </p:nvPicPr>
        <p:blipFill rotWithShape="1">
          <a:blip r:embed="rId2">
            <a:extLst>
              <a:ext uri="{BEBA8EAE-BF5A-486C-A8C5-ECC9F3942E4B}">
                <a14:imgProps xmlns:a14="http://schemas.microsoft.com/office/drawing/2010/main">
                  <a14:imgLayer r:embed="rId3">
                    <a14:imgEffect>
                      <a14:saturation sat="150000"/>
                    </a14:imgEffect>
                  </a14:imgLayer>
                </a14:imgProps>
              </a:ext>
            </a:extLst>
          </a:blip>
          <a:srcRect l="30921" t="25239" r="32805" b="47724"/>
          <a:stretch/>
        </p:blipFill>
        <p:spPr bwMode="auto">
          <a:xfrm>
            <a:off x="1040524" y="851337"/>
            <a:ext cx="14882648" cy="8292663"/>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3468414" y="9522372"/>
            <a:ext cx="9774620" cy="646331"/>
          </a:xfrm>
          <a:prstGeom prst="rect">
            <a:avLst/>
          </a:prstGeom>
          <a:noFill/>
        </p:spPr>
        <p:txBody>
          <a:bodyPr wrap="square" rtlCol="0">
            <a:spAutoFit/>
          </a:bodyPr>
          <a:lstStyle/>
          <a:p>
            <a:r>
              <a:rPr lang="en-US" dirty="0" smtClean="0"/>
              <a:t>Source: </a:t>
            </a:r>
            <a:r>
              <a:rPr lang="en-US" dirty="0" err="1" smtClean="0"/>
              <a:t>MiHR</a:t>
            </a:r>
            <a:r>
              <a:rPr lang="en-US" dirty="0" smtClean="0"/>
              <a:t> 2018</a:t>
            </a:r>
            <a:endParaRPr lang="en-US" dirty="0"/>
          </a:p>
        </p:txBody>
      </p:sp>
    </p:spTree>
    <p:extLst>
      <p:ext uri="{BB962C8B-B14F-4D97-AF65-F5344CB8AC3E}">
        <p14:creationId xmlns:p14="http://schemas.microsoft.com/office/powerpoint/2010/main" val="1238725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a:extLst>
              <a:ext uri="{FF2B5EF4-FFF2-40B4-BE49-F238E27FC236}">
                <a16:creationId xmlns="" xmlns:a16="http://schemas.microsoft.com/office/drawing/2014/main" id="{881463A5-889B-024C-847C-15EF14B39645}"/>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1096730"/>
            <a:ext cx="8106033" cy="12619270"/>
          </a:xfrm>
        </p:spPr>
      </p:pic>
      <p:sp>
        <p:nvSpPr>
          <p:cNvPr id="5" name="Rectangle 4">
            <a:extLst>
              <a:ext uri="{FF2B5EF4-FFF2-40B4-BE49-F238E27FC236}">
                <a16:creationId xmlns="" xmlns:a16="http://schemas.microsoft.com/office/drawing/2014/main" id="{05E6BD02-ADAF-634B-8F36-58770B3B1D53}"/>
              </a:ext>
            </a:extLst>
          </p:cNvPr>
          <p:cNvSpPr/>
          <p:nvPr/>
        </p:nvSpPr>
        <p:spPr>
          <a:xfrm>
            <a:off x="0" y="1137280"/>
            <a:ext cx="8106033" cy="12579100"/>
          </a:xfrm>
          <a:prstGeom prst="rect">
            <a:avLst/>
          </a:prstGeom>
          <a:solidFill>
            <a:schemeClr val="accent6">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Freeform 32">
            <a:extLst>
              <a:ext uri="{FF2B5EF4-FFF2-40B4-BE49-F238E27FC236}">
                <a16:creationId xmlns:a16="http://schemas.microsoft.com/office/drawing/2014/main" xmlns="" id="{0A07FBE4-4469-B94B-BDFC-2CF32BD5369D}"/>
              </a:ext>
            </a:extLst>
          </p:cNvPr>
          <p:cNvSpPr>
            <a:spLocks noChangeArrowheads="1"/>
          </p:cNvSpPr>
          <p:nvPr/>
        </p:nvSpPr>
        <p:spPr bwMode="auto">
          <a:xfrm>
            <a:off x="618411" y="2254662"/>
            <a:ext cx="5649523" cy="5649521"/>
          </a:xfrm>
          <a:custGeom>
            <a:avLst/>
            <a:gdLst>
              <a:gd name="connsiteX0" fmla="*/ 3386122 w 6770939"/>
              <a:gd name="connsiteY0" fmla="*/ 1440151 h 6770937"/>
              <a:gd name="connsiteX1" fmla="*/ 5330787 w 6770939"/>
              <a:gd name="connsiteY1" fmla="*/ 3384815 h 6770937"/>
              <a:gd name="connsiteX2" fmla="*/ 3386122 w 6770939"/>
              <a:gd name="connsiteY2" fmla="*/ 5330786 h 6770937"/>
              <a:gd name="connsiteX3" fmla="*/ 1440151 w 6770939"/>
              <a:gd name="connsiteY3" fmla="*/ 3384815 h 6770937"/>
              <a:gd name="connsiteX4" fmla="*/ 3386122 w 6770939"/>
              <a:gd name="connsiteY4" fmla="*/ 1440151 h 6770937"/>
              <a:gd name="connsiteX5" fmla="*/ 3386122 w 6770939"/>
              <a:gd name="connsiteY5" fmla="*/ 719812 h 6770937"/>
              <a:gd name="connsiteX6" fmla="*/ 719812 w 6770939"/>
              <a:gd name="connsiteY6" fmla="*/ 3384815 h 6770937"/>
              <a:gd name="connsiteX7" fmla="*/ 3386122 w 6770939"/>
              <a:gd name="connsiteY7" fmla="*/ 6050472 h 6770937"/>
              <a:gd name="connsiteX8" fmla="*/ 6050474 w 6770939"/>
              <a:gd name="connsiteY8" fmla="*/ 3384815 h 6770937"/>
              <a:gd name="connsiteX9" fmla="*/ 3386122 w 6770939"/>
              <a:gd name="connsiteY9" fmla="*/ 719812 h 6770937"/>
              <a:gd name="connsiteX10" fmla="*/ 3386122 w 6770939"/>
              <a:gd name="connsiteY10" fmla="*/ 0 h 6770937"/>
              <a:gd name="connsiteX11" fmla="*/ 6770939 w 6770939"/>
              <a:gd name="connsiteY11" fmla="*/ 3384815 h 6770937"/>
              <a:gd name="connsiteX12" fmla="*/ 3386122 w 6770939"/>
              <a:gd name="connsiteY12" fmla="*/ 6770937 h 6770937"/>
              <a:gd name="connsiteX13" fmla="*/ 0 w 6770939"/>
              <a:gd name="connsiteY13" fmla="*/ 3384815 h 6770937"/>
              <a:gd name="connsiteX14" fmla="*/ 3386122 w 6770939"/>
              <a:gd name="connsiteY14" fmla="*/ 0 h 677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0939" h="6770937">
                <a:moveTo>
                  <a:pt x="3386122" y="1440151"/>
                </a:moveTo>
                <a:cubicBezTo>
                  <a:pt x="4458072" y="1440151"/>
                  <a:pt x="5330787" y="2312866"/>
                  <a:pt x="5330787" y="3384815"/>
                </a:cubicBezTo>
                <a:cubicBezTo>
                  <a:pt x="5330787" y="4457418"/>
                  <a:pt x="4458072" y="5330786"/>
                  <a:pt x="3386122" y="5330786"/>
                </a:cubicBezTo>
                <a:cubicBezTo>
                  <a:pt x="2312866" y="5330786"/>
                  <a:pt x="1440151" y="4457418"/>
                  <a:pt x="1440151" y="3384815"/>
                </a:cubicBezTo>
                <a:cubicBezTo>
                  <a:pt x="1440151" y="2312866"/>
                  <a:pt x="2312866" y="1440151"/>
                  <a:pt x="3386122" y="1440151"/>
                </a:cubicBezTo>
                <a:close/>
                <a:moveTo>
                  <a:pt x="3386122" y="719812"/>
                </a:moveTo>
                <a:cubicBezTo>
                  <a:pt x="1915798" y="719812"/>
                  <a:pt x="719812" y="1915798"/>
                  <a:pt x="719812" y="3384815"/>
                </a:cubicBezTo>
                <a:cubicBezTo>
                  <a:pt x="719812" y="4854486"/>
                  <a:pt x="1915798" y="6050472"/>
                  <a:pt x="3386122" y="6050472"/>
                </a:cubicBezTo>
                <a:cubicBezTo>
                  <a:pt x="4855140" y="6050472"/>
                  <a:pt x="6050474" y="4854486"/>
                  <a:pt x="6050474" y="3384815"/>
                </a:cubicBezTo>
                <a:cubicBezTo>
                  <a:pt x="6050474" y="1915798"/>
                  <a:pt x="4855140" y="719812"/>
                  <a:pt x="3386122" y="719812"/>
                </a:cubicBezTo>
                <a:close/>
                <a:moveTo>
                  <a:pt x="3386122" y="0"/>
                </a:moveTo>
                <a:cubicBezTo>
                  <a:pt x="5252278" y="0"/>
                  <a:pt x="6770939" y="1518660"/>
                  <a:pt x="6770939" y="3384815"/>
                </a:cubicBezTo>
                <a:cubicBezTo>
                  <a:pt x="6770939" y="5251624"/>
                  <a:pt x="5252278" y="6770937"/>
                  <a:pt x="3386122" y="6770937"/>
                </a:cubicBezTo>
                <a:cubicBezTo>
                  <a:pt x="1518660" y="6770937"/>
                  <a:pt x="0" y="5251624"/>
                  <a:pt x="0" y="3384815"/>
                </a:cubicBezTo>
                <a:cubicBezTo>
                  <a:pt x="0" y="1518660"/>
                  <a:pt x="1518660" y="0"/>
                  <a:pt x="3386122" y="0"/>
                </a:cubicBezTo>
                <a:close/>
              </a:path>
            </a:pathLst>
          </a:custGeom>
          <a:solidFill>
            <a:srgbClr val="0070C0"/>
          </a:solidFill>
          <a:ln>
            <a:noFill/>
          </a:ln>
          <a:effectLst/>
        </p:spPr>
        <p:txBody>
          <a:bodyPr wrap="square" anchor="ctr">
            <a:noAutofit/>
          </a:bodyPr>
          <a:lstStyle/>
          <a:p>
            <a:endParaRPr lang="en-US" sz="6532" dirty="0">
              <a:solidFill>
                <a:prstClr val="black"/>
              </a:solidFill>
              <a:latin typeface="Lato Light" panose="020F0502020204030203" pitchFamily="34" charset="0"/>
            </a:endParaRPr>
          </a:p>
        </p:txBody>
      </p:sp>
      <p:sp>
        <p:nvSpPr>
          <p:cNvPr id="35" name="Freeform 34">
            <a:extLst>
              <a:ext uri="{FF2B5EF4-FFF2-40B4-BE49-F238E27FC236}">
                <a16:creationId xmlns:a16="http://schemas.microsoft.com/office/drawing/2014/main" xmlns="" id="{1CFB30E9-58AA-6942-9CB9-09D0024FE92D}"/>
              </a:ext>
            </a:extLst>
          </p:cNvPr>
          <p:cNvSpPr>
            <a:spLocks noChangeArrowheads="1"/>
          </p:cNvSpPr>
          <p:nvPr/>
        </p:nvSpPr>
        <p:spPr bwMode="auto">
          <a:xfrm>
            <a:off x="1218748" y="2687020"/>
            <a:ext cx="4447893" cy="4447891"/>
          </a:xfrm>
          <a:custGeom>
            <a:avLst/>
            <a:gdLst>
              <a:gd name="connsiteX0" fmla="*/ 2666047 w 5330788"/>
              <a:gd name="connsiteY0" fmla="*/ 1975848 h 5330786"/>
              <a:gd name="connsiteX1" fmla="*/ 1975706 w 5330788"/>
              <a:gd name="connsiteY1" fmla="*/ 2665067 h 5330786"/>
              <a:gd name="connsiteX2" fmla="*/ 2666047 w 5330788"/>
              <a:gd name="connsiteY2" fmla="*/ 3354939 h 5330786"/>
              <a:gd name="connsiteX3" fmla="*/ 3355083 w 5330788"/>
              <a:gd name="connsiteY3" fmla="*/ 2665067 h 5330786"/>
              <a:gd name="connsiteX4" fmla="*/ 2666047 w 5330788"/>
              <a:gd name="connsiteY4" fmla="*/ 1975848 h 5330786"/>
              <a:gd name="connsiteX5" fmla="*/ 2666047 w 5330788"/>
              <a:gd name="connsiteY5" fmla="*/ 1440152 h 5330786"/>
              <a:gd name="connsiteX6" fmla="*/ 3890637 w 5330788"/>
              <a:gd name="connsiteY6" fmla="*/ 2665067 h 5330786"/>
              <a:gd name="connsiteX7" fmla="*/ 2666047 w 5330788"/>
              <a:gd name="connsiteY7" fmla="*/ 3890635 h 5330786"/>
              <a:gd name="connsiteX8" fmla="*/ 1440152 w 5330788"/>
              <a:gd name="connsiteY8" fmla="*/ 2665067 h 5330786"/>
              <a:gd name="connsiteX9" fmla="*/ 2666047 w 5330788"/>
              <a:gd name="connsiteY9" fmla="*/ 1440152 h 5330786"/>
              <a:gd name="connsiteX10" fmla="*/ 2666374 w 5330788"/>
              <a:gd name="connsiteY10" fmla="*/ 720482 h 5330786"/>
              <a:gd name="connsiteX11" fmla="*/ 720483 w 5330788"/>
              <a:gd name="connsiteY11" fmla="*/ 2665066 h 5330786"/>
              <a:gd name="connsiteX12" fmla="*/ 2666374 w 5330788"/>
              <a:gd name="connsiteY12" fmla="*/ 4610957 h 5330786"/>
              <a:gd name="connsiteX13" fmla="*/ 4610959 w 5330788"/>
              <a:gd name="connsiteY13" fmla="*/ 2665066 h 5330786"/>
              <a:gd name="connsiteX14" fmla="*/ 2666374 w 5330788"/>
              <a:gd name="connsiteY14" fmla="*/ 720482 h 5330786"/>
              <a:gd name="connsiteX15" fmla="*/ 2666374 w 5330788"/>
              <a:gd name="connsiteY15" fmla="*/ 0 h 5330786"/>
              <a:gd name="connsiteX16" fmla="*/ 5330788 w 5330788"/>
              <a:gd name="connsiteY16" fmla="*/ 2665066 h 5330786"/>
              <a:gd name="connsiteX17" fmla="*/ 2666374 w 5330788"/>
              <a:gd name="connsiteY17" fmla="*/ 5330786 h 5330786"/>
              <a:gd name="connsiteX18" fmla="*/ 0 w 5330788"/>
              <a:gd name="connsiteY18" fmla="*/ 2665066 h 5330786"/>
              <a:gd name="connsiteX19" fmla="*/ 2666374 w 5330788"/>
              <a:gd name="connsiteY19" fmla="*/ 0 h 533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788" h="5330786">
                <a:moveTo>
                  <a:pt x="2666047" y="1975848"/>
                </a:moveTo>
                <a:cubicBezTo>
                  <a:pt x="2284629" y="1975848"/>
                  <a:pt x="1975706" y="2284853"/>
                  <a:pt x="1975706" y="2665067"/>
                </a:cubicBezTo>
                <a:cubicBezTo>
                  <a:pt x="1975706" y="3046587"/>
                  <a:pt x="2284629" y="3354939"/>
                  <a:pt x="2666047" y="3354939"/>
                </a:cubicBezTo>
                <a:cubicBezTo>
                  <a:pt x="3046160" y="3354939"/>
                  <a:pt x="3355083" y="3046587"/>
                  <a:pt x="3355083" y="2665067"/>
                </a:cubicBezTo>
                <a:cubicBezTo>
                  <a:pt x="3355083" y="2284853"/>
                  <a:pt x="3046160" y="1975848"/>
                  <a:pt x="2666047" y="1975848"/>
                </a:cubicBezTo>
                <a:close/>
                <a:moveTo>
                  <a:pt x="2666047" y="1440152"/>
                </a:moveTo>
                <a:cubicBezTo>
                  <a:pt x="3342021" y="1440152"/>
                  <a:pt x="3890637" y="1988914"/>
                  <a:pt x="3890637" y="2665067"/>
                </a:cubicBezTo>
                <a:cubicBezTo>
                  <a:pt x="3890637" y="3341873"/>
                  <a:pt x="3342021" y="3890635"/>
                  <a:pt x="2666047" y="3890635"/>
                </a:cubicBezTo>
                <a:cubicBezTo>
                  <a:pt x="1988768" y="3890635"/>
                  <a:pt x="1440152" y="3341873"/>
                  <a:pt x="1440152" y="2665067"/>
                </a:cubicBezTo>
                <a:cubicBezTo>
                  <a:pt x="1440152" y="1988914"/>
                  <a:pt x="1988768" y="1440152"/>
                  <a:pt x="2666047" y="1440152"/>
                </a:cubicBezTo>
                <a:close/>
                <a:moveTo>
                  <a:pt x="2666374" y="720482"/>
                </a:moveTo>
                <a:cubicBezTo>
                  <a:pt x="1593161" y="720482"/>
                  <a:pt x="720483" y="1593161"/>
                  <a:pt x="720483" y="2665066"/>
                </a:cubicBezTo>
                <a:cubicBezTo>
                  <a:pt x="720483" y="3737625"/>
                  <a:pt x="1593161" y="4610957"/>
                  <a:pt x="2666374" y="4610957"/>
                </a:cubicBezTo>
                <a:cubicBezTo>
                  <a:pt x="3738279" y="4610957"/>
                  <a:pt x="4610959" y="3737625"/>
                  <a:pt x="4610959" y="2665066"/>
                </a:cubicBezTo>
                <a:cubicBezTo>
                  <a:pt x="4610959" y="1593161"/>
                  <a:pt x="3738279" y="720482"/>
                  <a:pt x="2666374" y="720482"/>
                </a:cubicBezTo>
                <a:close/>
                <a:moveTo>
                  <a:pt x="2666374" y="0"/>
                </a:moveTo>
                <a:cubicBezTo>
                  <a:pt x="4135427" y="0"/>
                  <a:pt x="5330788" y="1196014"/>
                  <a:pt x="5330788" y="2665066"/>
                </a:cubicBezTo>
                <a:cubicBezTo>
                  <a:pt x="5330788" y="4134772"/>
                  <a:pt x="4135427" y="5330786"/>
                  <a:pt x="2666374" y="5330786"/>
                </a:cubicBezTo>
                <a:cubicBezTo>
                  <a:pt x="1196014" y="5330786"/>
                  <a:pt x="0" y="4134772"/>
                  <a:pt x="0" y="2665066"/>
                </a:cubicBezTo>
                <a:cubicBezTo>
                  <a:pt x="0" y="1196014"/>
                  <a:pt x="1196014" y="0"/>
                  <a:pt x="2666374" y="0"/>
                </a:cubicBezTo>
                <a:close/>
              </a:path>
            </a:pathLst>
          </a:custGeom>
          <a:solidFill>
            <a:schemeClr val="bg1"/>
          </a:solidFill>
          <a:ln>
            <a:noFill/>
          </a:ln>
          <a:effectLst/>
        </p:spPr>
        <p:txBody>
          <a:bodyPr wrap="square" anchor="ctr">
            <a:noAutofit/>
          </a:bodyPr>
          <a:lstStyle/>
          <a:p>
            <a:endParaRPr lang="en-US" sz="6532" dirty="0">
              <a:solidFill>
                <a:prstClr val="black"/>
              </a:solidFill>
              <a:latin typeface="Lato Light" panose="020F0502020204030203" pitchFamily="34" charset="0"/>
            </a:endParaRPr>
          </a:p>
        </p:txBody>
      </p:sp>
      <p:sp>
        <p:nvSpPr>
          <p:cNvPr id="36" name="Freeform 35">
            <a:extLst>
              <a:ext uri="{FF2B5EF4-FFF2-40B4-BE49-F238E27FC236}">
                <a16:creationId xmlns:a16="http://schemas.microsoft.com/office/drawing/2014/main" xmlns="" id="{5635330D-B2C1-B44D-AA13-5821B527274A}"/>
              </a:ext>
            </a:extLst>
          </p:cNvPr>
          <p:cNvSpPr>
            <a:spLocks noChangeArrowheads="1"/>
          </p:cNvSpPr>
          <p:nvPr/>
        </p:nvSpPr>
        <p:spPr bwMode="auto">
          <a:xfrm>
            <a:off x="618411" y="2806687"/>
            <a:ext cx="5648569" cy="5144836"/>
          </a:xfrm>
          <a:custGeom>
            <a:avLst/>
            <a:gdLst>
              <a:gd name="connsiteX0" fmla="*/ 2694777 w 6769796"/>
              <a:gd name="connsiteY0" fmla="*/ 2721884 h 6166073"/>
              <a:gd name="connsiteX1" fmla="*/ 2699351 w 6769796"/>
              <a:gd name="connsiteY1" fmla="*/ 2746084 h 6166073"/>
              <a:gd name="connsiteX2" fmla="*/ 2713073 w 6769796"/>
              <a:gd name="connsiteY2" fmla="*/ 2813450 h 6166073"/>
              <a:gd name="connsiteX3" fmla="*/ 2726142 w 6769796"/>
              <a:gd name="connsiteY3" fmla="*/ 2859887 h 6166073"/>
              <a:gd name="connsiteX4" fmla="*/ 2745092 w 6769796"/>
              <a:gd name="connsiteY4" fmla="*/ 2912865 h 6166073"/>
              <a:gd name="connsiteX5" fmla="*/ 2771883 w 6769796"/>
              <a:gd name="connsiteY5" fmla="*/ 2971075 h 6166073"/>
              <a:gd name="connsiteX6" fmla="*/ 2805862 w 6769796"/>
              <a:gd name="connsiteY6" fmla="*/ 3031901 h 6166073"/>
              <a:gd name="connsiteX7" fmla="*/ 2903226 w 6769796"/>
              <a:gd name="connsiteY7" fmla="*/ 3152898 h 6166073"/>
              <a:gd name="connsiteX8" fmla="*/ 3037182 w 6769796"/>
              <a:gd name="connsiteY8" fmla="*/ 3258199 h 6166073"/>
              <a:gd name="connsiteX9" fmla="*/ 3201851 w 6769796"/>
              <a:gd name="connsiteY9" fmla="*/ 3330144 h 6166073"/>
              <a:gd name="connsiteX10" fmla="*/ 3290719 w 6769796"/>
              <a:gd name="connsiteY10" fmla="*/ 3347803 h 6166073"/>
              <a:gd name="connsiteX11" fmla="*/ 3337114 w 6769796"/>
              <a:gd name="connsiteY11" fmla="*/ 3353036 h 6166073"/>
              <a:gd name="connsiteX12" fmla="*/ 3385469 w 6769796"/>
              <a:gd name="connsiteY12" fmla="*/ 3354998 h 6166073"/>
              <a:gd name="connsiteX13" fmla="*/ 3567781 w 6769796"/>
              <a:gd name="connsiteY13" fmla="*/ 3330144 h 6166073"/>
              <a:gd name="connsiteX14" fmla="*/ 3733103 w 6769796"/>
              <a:gd name="connsiteY14" fmla="*/ 3258199 h 6166073"/>
              <a:gd name="connsiteX15" fmla="*/ 3867059 w 6769796"/>
              <a:gd name="connsiteY15" fmla="*/ 3152898 h 6166073"/>
              <a:gd name="connsiteX16" fmla="*/ 3964423 w 6769796"/>
              <a:gd name="connsiteY16" fmla="*/ 3031901 h 6166073"/>
              <a:gd name="connsiteX17" fmla="*/ 3998402 w 6769796"/>
              <a:gd name="connsiteY17" fmla="*/ 2971075 h 6166073"/>
              <a:gd name="connsiteX18" fmla="*/ 4024540 w 6769796"/>
              <a:gd name="connsiteY18" fmla="*/ 2913519 h 6166073"/>
              <a:gd name="connsiteX19" fmla="*/ 4044143 w 6769796"/>
              <a:gd name="connsiteY19" fmla="*/ 2859887 h 6166073"/>
              <a:gd name="connsiteX20" fmla="*/ 4056559 w 6769796"/>
              <a:gd name="connsiteY20" fmla="*/ 2814104 h 6166073"/>
              <a:gd name="connsiteX21" fmla="*/ 4070281 w 6769796"/>
              <a:gd name="connsiteY21" fmla="*/ 2746084 h 6166073"/>
              <a:gd name="connsiteX22" fmla="*/ 4074855 w 6769796"/>
              <a:gd name="connsiteY22" fmla="*/ 2721884 h 6166073"/>
              <a:gd name="connsiteX23" fmla="*/ 4076815 w 6769796"/>
              <a:gd name="connsiteY23" fmla="*/ 2746738 h 6166073"/>
              <a:gd name="connsiteX24" fmla="*/ 4078776 w 6769796"/>
              <a:gd name="connsiteY24" fmla="*/ 2775516 h 6166073"/>
              <a:gd name="connsiteX25" fmla="*/ 4080083 w 6769796"/>
              <a:gd name="connsiteY25" fmla="*/ 2794483 h 6166073"/>
              <a:gd name="connsiteX26" fmla="*/ 4078776 w 6769796"/>
              <a:gd name="connsiteY26" fmla="*/ 2816066 h 6166073"/>
              <a:gd name="connsiteX27" fmla="*/ 4076162 w 6769796"/>
              <a:gd name="connsiteY27" fmla="*/ 2867082 h 6166073"/>
              <a:gd name="connsiteX28" fmla="*/ 4066360 w 6769796"/>
              <a:gd name="connsiteY28" fmla="*/ 2925946 h 6166073"/>
              <a:gd name="connsiteX29" fmla="*/ 4049371 w 6769796"/>
              <a:gd name="connsiteY29" fmla="*/ 2992004 h 6166073"/>
              <a:gd name="connsiteX30" fmla="*/ 4021926 w 6769796"/>
              <a:gd name="connsiteY30" fmla="*/ 3063295 h 6166073"/>
              <a:gd name="connsiteX31" fmla="*/ 3983373 w 6769796"/>
              <a:gd name="connsiteY31" fmla="*/ 3137201 h 6166073"/>
              <a:gd name="connsiteX32" fmla="*/ 3930443 w 6769796"/>
              <a:gd name="connsiteY32" fmla="*/ 3209800 h 6166073"/>
              <a:gd name="connsiteX33" fmla="*/ 3788645 w 6769796"/>
              <a:gd name="connsiteY33" fmla="*/ 3343225 h 6166073"/>
              <a:gd name="connsiteX34" fmla="*/ 3599800 w 6769796"/>
              <a:gd name="connsiteY34" fmla="*/ 3436753 h 6166073"/>
              <a:gd name="connsiteX35" fmla="*/ 3385469 w 6769796"/>
              <a:gd name="connsiteY35" fmla="*/ 3470109 h 6166073"/>
              <a:gd name="connsiteX36" fmla="*/ 3331233 w 6769796"/>
              <a:gd name="connsiteY36" fmla="*/ 3467493 h 6166073"/>
              <a:gd name="connsiteX37" fmla="*/ 3277651 w 6769796"/>
              <a:gd name="connsiteY37" fmla="*/ 3461607 h 6166073"/>
              <a:gd name="connsiteX38" fmla="*/ 3169832 w 6769796"/>
              <a:gd name="connsiteY38" fmla="*/ 3436753 h 6166073"/>
              <a:gd name="connsiteX39" fmla="*/ 2980986 w 6769796"/>
              <a:gd name="connsiteY39" fmla="*/ 3343225 h 6166073"/>
              <a:gd name="connsiteX40" fmla="*/ 2838535 w 6769796"/>
              <a:gd name="connsiteY40" fmla="*/ 3210454 h 6166073"/>
              <a:gd name="connsiteX41" fmla="*/ 2786259 w 6769796"/>
              <a:gd name="connsiteY41" fmla="*/ 3137201 h 6166073"/>
              <a:gd name="connsiteX42" fmla="*/ 2747706 w 6769796"/>
              <a:gd name="connsiteY42" fmla="*/ 3063295 h 6166073"/>
              <a:gd name="connsiteX43" fmla="*/ 2720261 w 6769796"/>
              <a:gd name="connsiteY43" fmla="*/ 2992004 h 6166073"/>
              <a:gd name="connsiteX44" fmla="*/ 2702618 w 6769796"/>
              <a:gd name="connsiteY44" fmla="*/ 2925946 h 6166073"/>
              <a:gd name="connsiteX45" fmla="*/ 2693470 w 6769796"/>
              <a:gd name="connsiteY45" fmla="*/ 2867082 h 6166073"/>
              <a:gd name="connsiteX46" fmla="*/ 2690856 w 6769796"/>
              <a:gd name="connsiteY46" fmla="*/ 2816720 h 6166073"/>
              <a:gd name="connsiteX47" fmla="*/ 2689549 w 6769796"/>
              <a:gd name="connsiteY47" fmla="*/ 2795137 h 6166073"/>
              <a:gd name="connsiteX48" fmla="*/ 2690856 w 6769796"/>
              <a:gd name="connsiteY48" fmla="*/ 2776170 h 6166073"/>
              <a:gd name="connsiteX49" fmla="*/ 2692816 w 6769796"/>
              <a:gd name="connsiteY49" fmla="*/ 2746084 h 6166073"/>
              <a:gd name="connsiteX50" fmla="*/ 2694777 w 6769796"/>
              <a:gd name="connsiteY50" fmla="*/ 2721884 h 6166073"/>
              <a:gd name="connsiteX51" fmla="*/ 1439232 w 6769796"/>
              <a:gd name="connsiteY51" fmla="*/ 2721884 h 6166073"/>
              <a:gd name="connsiteX52" fmla="*/ 1444459 w 6769796"/>
              <a:gd name="connsiteY52" fmla="*/ 2790493 h 6166073"/>
              <a:gd name="connsiteX53" fmla="*/ 1452299 w 6769796"/>
              <a:gd name="connsiteY53" fmla="*/ 2872824 h 6166073"/>
              <a:gd name="connsiteX54" fmla="*/ 1458832 w 6769796"/>
              <a:gd name="connsiteY54" fmla="*/ 2923791 h 6166073"/>
              <a:gd name="connsiteX55" fmla="*/ 1468632 w 6769796"/>
              <a:gd name="connsiteY55" fmla="*/ 2981945 h 6166073"/>
              <a:gd name="connsiteX56" fmla="*/ 1541803 w 6769796"/>
              <a:gd name="connsiteY56" fmla="*/ 3272063 h 6166073"/>
              <a:gd name="connsiteX57" fmla="*/ 1698600 w 6769796"/>
              <a:gd name="connsiteY57" fmla="*/ 3623603 h 6166073"/>
              <a:gd name="connsiteX58" fmla="*/ 1966461 w 6769796"/>
              <a:gd name="connsiteY58" fmla="*/ 3988211 h 6166073"/>
              <a:gd name="connsiteX59" fmla="*/ 2145470 w 6769796"/>
              <a:gd name="connsiteY59" fmla="*/ 4158100 h 6166073"/>
              <a:gd name="connsiteX60" fmla="*/ 2245428 w 6769796"/>
              <a:gd name="connsiteY60" fmla="*/ 4237163 h 6166073"/>
              <a:gd name="connsiteX61" fmla="*/ 2297693 w 6769796"/>
              <a:gd name="connsiteY61" fmla="*/ 4273755 h 6166073"/>
              <a:gd name="connsiteX62" fmla="*/ 2352572 w 6769796"/>
              <a:gd name="connsiteY62" fmla="*/ 4310346 h 6166073"/>
              <a:gd name="connsiteX63" fmla="*/ 2839295 w 6769796"/>
              <a:gd name="connsiteY63" fmla="*/ 4531855 h 6166073"/>
              <a:gd name="connsiteX64" fmla="*/ 3108462 w 6769796"/>
              <a:gd name="connsiteY64" fmla="*/ 4591316 h 6166073"/>
              <a:gd name="connsiteX65" fmla="*/ 3385470 w 6769796"/>
              <a:gd name="connsiteY65" fmla="*/ 4610265 h 6166073"/>
              <a:gd name="connsiteX66" fmla="*/ 3524627 w 6769796"/>
              <a:gd name="connsiteY66" fmla="*/ 4605038 h 6166073"/>
              <a:gd name="connsiteX67" fmla="*/ 3661170 w 6769796"/>
              <a:gd name="connsiteY67" fmla="*/ 4591316 h 6166073"/>
              <a:gd name="connsiteX68" fmla="*/ 3930338 w 6769796"/>
              <a:gd name="connsiteY68" fmla="*/ 4531855 h 6166073"/>
              <a:gd name="connsiteX69" fmla="*/ 4417061 w 6769796"/>
              <a:gd name="connsiteY69" fmla="*/ 4310346 h 6166073"/>
              <a:gd name="connsiteX70" fmla="*/ 4471939 w 6769796"/>
              <a:gd name="connsiteY70" fmla="*/ 4273755 h 6166073"/>
              <a:gd name="connsiteX71" fmla="*/ 4524205 w 6769796"/>
              <a:gd name="connsiteY71" fmla="*/ 4237163 h 6166073"/>
              <a:gd name="connsiteX72" fmla="*/ 4624163 w 6769796"/>
              <a:gd name="connsiteY72" fmla="*/ 4158100 h 6166073"/>
              <a:gd name="connsiteX73" fmla="*/ 4803172 w 6769796"/>
              <a:gd name="connsiteY73" fmla="*/ 3988211 h 6166073"/>
              <a:gd name="connsiteX74" fmla="*/ 5071033 w 6769796"/>
              <a:gd name="connsiteY74" fmla="*/ 3623603 h 6166073"/>
              <a:gd name="connsiteX75" fmla="*/ 5227829 w 6769796"/>
              <a:gd name="connsiteY75" fmla="*/ 3272063 h 6166073"/>
              <a:gd name="connsiteX76" fmla="*/ 5301001 w 6769796"/>
              <a:gd name="connsiteY76" fmla="*/ 2981945 h 6166073"/>
              <a:gd name="connsiteX77" fmla="*/ 5310801 w 6769796"/>
              <a:gd name="connsiteY77" fmla="*/ 2923791 h 6166073"/>
              <a:gd name="connsiteX78" fmla="*/ 5317334 w 6769796"/>
              <a:gd name="connsiteY78" fmla="*/ 2872824 h 6166073"/>
              <a:gd name="connsiteX79" fmla="*/ 5325174 w 6769796"/>
              <a:gd name="connsiteY79" fmla="*/ 2790493 h 6166073"/>
              <a:gd name="connsiteX80" fmla="*/ 5330401 w 6769796"/>
              <a:gd name="connsiteY80" fmla="*/ 2721884 h 6166073"/>
              <a:gd name="connsiteX81" fmla="*/ 5331707 w 6769796"/>
              <a:gd name="connsiteY81" fmla="*/ 2790493 h 6166073"/>
              <a:gd name="connsiteX82" fmla="*/ 5331054 w 6769796"/>
              <a:gd name="connsiteY82" fmla="*/ 2873477 h 6166073"/>
              <a:gd name="connsiteX83" fmla="*/ 5329094 w 6769796"/>
              <a:gd name="connsiteY83" fmla="*/ 2925751 h 6166073"/>
              <a:gd name="connsiteX84" fmla="*/ 5323867 w 6769796"/>
              <a:gd name="connsiteY84" fmla="*/ 2985212 h 6166073"/>
              <a:gd name="connsiteX85" fmla="*/ 5270295 w 6769796"/>
              <a:gd name="connsiteY85" fmla="*/ 3284478 h 6166073"/>
              <a:gd name="connsiteX86" fmla="*/ 5129178 w 6769796"/>
              <a:gd name="connsiteY86" fmla="*/ 3654967 h 6166073"/>
              <a:gd name="connsiteX87" fmla="*/ 4867851 w 6769796"/>
              <a:gd name="connsiteY87" fmla="*/ 4045711 h 6166073"/>
              <a:gd name="connsiteX88" fmla="*/ 4686228 w 6769796"/>
              <a:gd name="connsiteY88" fmla="*/ 4229976 h 6166073"/>
              <a:gd name="connsiteX89" fmla="*/ 4472593 w 6769796"/>
              <a:gd name="connsiteY89" fmla="*/ 4395291 h 6166073"/>
              <a:gd name="connsiteX90" fmla="*/ 3962350 w 6769796"/>
              <a:gd name="connsiteY90" fmla="*/ 4639016 h 6166073"/>
              <a:gd name="connsiteX91" fmla="*/ 3678157 w 6769796"/>
              <a:gd name="connsiteY91" fmla="*/ 4703051 h 6166073"/>
              <a:gd name="connsiteX92" fmla="*/ 3531160 w 6769796"/>
              <a:gd name="connsiteY92" fmla="*/ 4719386 h 6166073"/>
              <a:gd name="connsiteX93" fmla="*/ 3385470 w 6769796"/>
              <a:gd name="connsiteY93" fmla="*/ 4725921 h 6166073"/>
              <a:gd name="connsiteX94" fmla="*/ 3091476 w 6769796"/>
              <a:gd name="connsiteY94" fmla="*/ 4703051 h 6166073"/>
              <a:gd name="connsiteX95" fmla="*/ 2807282 w 6769796"/>
              <a:gd name="connsiteY95" fmla="*/ 4638362 h 6166073"/>
              <a:gd name="connsiteX96" fmla="*/ 2297040 w 6769796"/>
              <a:gd name="connsiteY96" fmla="*/ 4395291 h 6166073"/>
              <a:gd name="connsiteX97" fmla="*/ 2083405 w 6769796"/>
              <a:gd name="connsiteY97" fmla="*/ 4229322 h 6166073"/>
              <a:gd name="connsiteX98" fmla="*/ 1902435 w 6769796"/>
              <a:gd name="connsiteY98" fmla="*/ 4045711 h 6166073"/>
              <a:gd name="connsiteX99" fmla="*/ 1640455 w 6769796"/>
              <a:gd name="connsiteY99" fmla="*/ 3654967 h 6166073"/>
              <a:gd name="connsiteX100" fmla="*/ 1499991 w 6769796"/>
              <a:gd name="connsiteY100" fmla="*/ 3284478 h 6166073"/>
              <a:gd name="connsiteX101" fmla="*/ 1445765 w 6769796"/>
              <a:gd name="connsiteY101" fmla="*/ 2985212 h 6166073"/>
              <a:gd name="connsiteX102" fmla="*/ 1440539 w 6769796"/>
              <a:gd name="connsiteY102" fmla="*/ 2925751 h 6166073"/>
              <a:gd name="connsiteX103" fmla="*/ 1438579 w 6769796"/>
              <a:gd name="connsiteY103" fmla="*/ 2873477 h 6166073"/>
              <a:gd name="connsiteX104" fmla="*/ 1437926 w 6769796"/>
              <a:gd name="connsiteY104" fmla="*/ 2790493 h 6166073"/>
              <a:gd name="connsiteX105" fmla="*/ 1439232 w 6769796"/>
              <a:gd name="connsiteY105" fmla="*/ 2721884 h 6166073"/>
              <a:gd name="connsiteX106" fmla="*/ 0 w 6769796"/>
              <a:gd name="connsiteY106" fmla="*/ 2721884 h 6166073"/>
              <a:gd name="connsiteX107" fmla="*/ 5878 w 6769796"/>
              <a:gd name="connsiteY107" fmla="*/ 2841438 h 6166073"/>
              <a:gd name="connsiteX108" fmla="*/ 9796 w 6769796"/>
              <a:gd name="connsiteY108" fmla="*/ 2906114 h 6166073"/>
              <a:gd name="connsiteX109" fmla="*/ 18286 w 6769796"/>
              <a:gd name="connsiteY109" fmla="*/ 2984510 h 6166073"/>
              <a:gd name="connsiteX110" fmla="*/ 27429 w 6769796"/>
              <a:gd name="connsiteY110" fmla="*/ 3074012 h 6166073"/>
              <a:gd name="connsiteX111" fmla="*/ 42449 w 6769796"/>
              <a:gd name="connsiteY111" fmla="*/ 3175927 h 6166073"/>
              <a:gd name="connsiteX112" fmla="*/ 50939 w 6769796"/>
              <a:gd name="connsiteY112" fmla="*/ 3231457 h 6166073"/>
              <a:gd name="connsiteX113" fmla="*/ 62041 w 6769796"/>
              <a:gd name="connsiteY113" fmla="*/ 3288947 h 6166073"/>
              <a:gd name="connsiteX114" fmla="*/ 87510 w 6769796"/>
              <a:gd name="connsiteY114" fmla="*/ 3411767 h 6166073"/>
              <a:gd name="connsiteX115" fmla="*/ 120816 w 6769796"/>
              <a:gd name="connsiteY115" fmla="*/ 3543733 h 6166073"/>
              <a:gd name="connsiteX116" fmla="*/ 162612 w 6769796"/>
              <a:gd name="connsiteY116" fmla="*/ 3683539 h 6166073"/>
              <a:gd name="connsiteX117" fmla="*/ 429714 w 6769796"/>
              <a:gd name="connsiteY117" fmla="*/ 4302213 h 6166073"/>
              <a:gd name="connsiteX118" fmla="*/ 893388 w 6769796"/>
              <a:gd name="connsiteY118" fmla="*/ 4947018 h 6166073"/>
              <a:gd name="connsiteX119" fmla="*/ 1205551 w 6769796"/>
              <a:gd name="connsiteY119" fmla="*/ 5247535 h 6166073"/>
              <a:gd name="connsiteX120" fmla="*/ 1379919 w 6769796"/>
              <a:gd name="connsiteY120" fmla="*/ 5387341 h 6166073"/>
              <a:gd name="connsiteX121" fmla="*/ 1472653 w 6769796"/>
              <a:gd name="connsiteY121" fmla="*/ 5452671 h 6166073"/>
              <a:gd name="connsiteX122" fmla="*/ 1519674 w 6769796"/>
              <a:gd name="connsiteY122" fmla="*/ 5485989 h 6166073"/>
              <a:gd name="connsiteX123" fmla="*/ 1568000 w 6769796"/>
              <a:gd name="connsiteY123" fmla="*/ 5516694 h 6166073"/>
              <a:gd name="connsiteX124" fmla="*/ 2423510 w 6769796"/>
              <a:gd name="connsiteY124" fmla="*/ 5910633 h 6166073"/>
              <a:gd name="connsiteX125" fmla="*/ 2897633 w 6769796"/>
              <a:gd name="connsiteY125" fmla="*/ 6015814 h 6166073"/>
              <a:gd name="connsiteX126" fmla="*/ 3383510 w 6769796"/>
              <a:gd name="connsiteY126" fmla="*/ 6050439 h 6166073"/>
              <a:gd name="connsiteX127" fmla="*/ 3872000 w 6769796"/>
              <a:gd name="connsiteY127" fmla="*/ 6015161 h 6166073"/>
              <a:gd name="connsiteX128" fmla="*/ 4346123 w 6769796"/>
              <a:gd name="connsiteY128" fmla="*/ 5910633 h 6166073"/>
              <a:gd name="connsiteX129" fmla="*/ 5201633 w 6769796"/>
              <a:gd name="connsiteY129" fmla="*/ 5516694 h 6166073"/>
              <a:gd name="connsiteX130" fmla="*/ 5249959 w 6769796"/>
              <a:gd name="connsiteY130" fmla="*/ 5485989 h 6166073"/>
              <a:gd name="connsiteX131" fmla="*/ 5296980 w 6769796"/>
              <a:gd name="connsiteY131" fmla="*/ 5452671 h 6166073"/>
              <a:gd name="connsiteX132" fmla="*/ 5389715 w 6769796"/>
              <a:gd name="connsiteY132" fmla="*/ 5386688 h 6166073"/>
              <a:gd name="connsiteX133" fmla="*/ 5564082 w 6769796"/>
              <a:gd name="connsiteY133" fmla="*/ 5247535 h 6166073"/>
              <a:gd name="connsiteX134" fmla="*/ 5876245 w 6769796"/>
              <a:gd name="connsiteY134" fmla="*/ 4947018 h 6166073"/>
              <a:gd name="connsiteX135" fmla="*/ 6339919 w 6769796"/>
              <a:gd name="connsiteY135" fmla="*/ 4302213 h 6166073"/>
              <a:gd name="connsiteX136" fmla="*/ 6607021 w 6769796"/>
              <a:gd name="connsiteY136" fmla="*/ 3683539 h 6166073"/>
              <a:gd name="connsiteX137" fmla="*/ 6648817 w 6769796"/>
              <a:gd name="connsiteY137" fmla="*/ 3543733 h 6166073"/>
              <a:gd name="connsiteX138" fmla="*/ 6682123 w 6769796"/>
              <a:gd name="connsiteY138" fmla="*/ 3411767 h 6166073"/>
              <a:gd name="connsiteX139" fmla="*/ 6707592 w 6769796"/>
              <a:gd name="connsiteY139" fmla="*/ 3288947 h 6166073"/>
              <a:gd name="connsiteX140" fmla="*/ 6718694 w 6769796"/>
              <a:gd name="connsiteY140" fmla="*/ 3231457 h 6166073"/>
              <a:gd name="connsiteX141" fmla="*/ 6727184 w 6769796"/>
              <a:gd name="connsiteY141" fmla="*/ 3175927 h 6166073"/>
              <a:gd name="connsiteX142" fmla="*/ 6741551 w 6769796"/>
              <a:gd name="connsiteY142" fmla="*/ 3074012 h 6166073"/>
              <a:gd name="connsiteX143" fmla="*/ 6751347 w 6769796"/>
              <a:gd name="connsiteY143" fmla="*/ 2984510 h 6166073"/>
              <a:gd name="connsiteX144" fmla="*/ 6759837 w 6769796"/>
              <a:gd name="connsiteY144" fmla="*/ 2906114 h 6166073"/>
              <a:gd name="connsiteX145" fmla="*/ 6763103 w 6769796"/>
              <a:gd name="connsiteY145" fmla="*/ 2841438 h 6166073"/>
              <a:gd name="connsiteX146" fmla="*/ 6769633 w 6769796"/>
              <a:gd name="connsiteY146" fmla="*/ 2721884 h 6166073"/>
              <a:gd name="connsiteX147" fmla="*/ 6769633 w 6769796"/>
              <a:gd name="connsiteY147" fmla="*/ 2841438 h 6166073"/>
              <a:gd name="connsiteX148" fmla="*/ 6768980 w 6769796"/>
              <a:gd name="connsiteY148" fmla="*/ 2906768 h 6166073"/>
              <a:gd name="connsiteX149" fmla="*/ 6765061 w 6769796"/>
              <a:gd name="connsiteY149" fmla="*/ 2985163 h 6166073"/>
              <a:gd name="connsiteX150" fmla="*/ 6760490 w 6769796"/>
              <a:gd name="connsiteY150" fmla="*/ 3075972 h 6166073"/>
              <a:gd name="connsiteX151" fmla="*/ 6749388 w 6769796"/>
              <a:gd name="connsiteY151" fmla="*/ 3179193 h 6166073"/>
              <a:gd name="connsiteX152" fmla="*/ 6742857 w 6769796"/>
              <a:gd name="connsiteY152" fmla="*/ 3235377 h 6166073"/>
              <a:gd name="connsiteX153" fmla="*/ 6733715 w 6769796"/>
              <a:gd name="connsiteY153" fmla="*/ 3293520 h 6166073"/>
              <a:gd name="connsiteX154" fmla="*/ 6713469 w 6769796"/>
              <a:gd name="connsiteY154" fmla="*/ 3418300 h 6166073"/>
              <a:gd name="connsiteX155" fmla="*/ 6685388 w 6769796"/>
              <a:gd name="connsiteY155" fmla="*/ 3552880 h 6166073"/>
              <a:gd name="connsiteX156" fmla="*/ 6648163 w 6769796"/>
              <a:gd name="connsiteY156" fmla="*/ 3695952 h 6166073"/>
              <a:gd name="connsiteX157" fmla="*/ 6398041 w 6769796"/>
              <a:gd name="connsiteY157" fmla="*/ 4333571 h 6166073"/>
              <a:gd name="connsiteX158" fmla="*/ 5940898 w 6769796"/>
              <a:gd name="connsiteY158" fmla="*/ 5003855 h 6166073"/>
              <a:gd name="connsiteX159" fmla="*/ 5626123 w 6769796"/>
              <a:gd name="connsiteY159" fmla="*/ 5318745 h 6166073"/>
              <a:gd name="connsiteX160" fmla="*/ 5448490 w 6769796"/>
              <a:gd name="connsiteY160" fmla="*/ 5465737 h 6166073"/>
              <a:gd name="connsiteX161" fmla="*/ 5354449 w 6769796"/>
              <a:gd name="connsiteY161" fmla="*/ 5534333 h 6166073"/>
              <a:gd name="connsiteX162" fmla="*/ 5306775 w 6769796"/>
              <a:gd name="connsiteY162" fmla="*/ 5568958 h 6166073"/>
              <a:gd name="connsiteX163" fmla="*/ 5257143 w 6769796"/>
              <a:gd name="connsiteY163" fmla="*/ 5601623 h 6166073"/>
              <a:gd name="connsiteX164" fmla="*/ 4378123 w 6769796"/>
              <a:gd name="connsiteY164" fmla="*/ 6017121 h 6166073"/>
              <a:gd name="connsiteX165" fmla="*/ 3888980 w 6769796"/>
              <a:gd name="connsiteY165" fmla="*/ 6128182 h 6166073"/>
              <a:gd name="connsiteX166" fmla="*/ 3386776 w 6769796"/>
              <a:gd name="connsiteY166" fmla="*/ 6166073 h 6166073"/>
              <a:gd name="connsiteX167" fmla="*/ 3258123 w 6769796"/>
              <a:gd name="connsiteY167" fmla="*/ 6162153 h 6166073"/>
              <a:gd name="connsiteX168" fmla="*/ 3132082 w 6769796"/>
              <a:gd name="connsiteY168" fmla="*/ 6154967 h 6166073"/>
              <a:gd name="connsiteX169" fmla="*/ 3006041 w 6769796"/>
              <a:gd name="connsiteY169" fmla="*/ 6143860 h 6166073"/>
              <a:gd name="connsiteX170" fmla="*/ 2880653 w 6769796"/>
              <a:gd name="connsiteY170" fmla="*/ 6127528 h 6166073"/>
              <a:gd name="connsiteX171" fmla="*/ 2391510 w 6769796"/>
              <a:gd name="connsiteY171" fmla="*/ 6017121 h 6166073"/>
              <a:gd name="connsiteX172" fmla="*/ 1512490 w 6769796"/>
              <a:gd name="connsiteY172" fmla="*/ 5601623 h 6166073"/>
              <a:gd name="connsiteX173" fmla="*/ 1463510 w 6769796"/>
              <a:gd name="connsiteY173" fmla="*/ 5568958 h 6166073"/>
              <a:gd name="connsiteX174" fmla="*/ 1415184 w 6769796"/>
              <a:gd name="connsiteY174" fmla="*/ 5534333 h 6166073"/>
              <a:gd name="connsiteX175" fmla="*/ 1321143 w 6769796"/>
              <a:gd name="connsiteY175" fmla="*/ 5465737 h 6166073"/>
              <a:gd name="connsiteX176" fmla="*/ 1143510 w 6769796"/>
              <a:gd name="connsiteY176" fmla="*/ 5318745 h 6166073"/>
              <a:gd name="connsiteX177" fmla="*/ 829388 w 6769796"/>
              <a:gd name="connsiteY177" fmla="*/ 5003855 h 6166073"/>
              <a:gd name="connsiteX178" fmla="*/ 371592 w 6769796"/>
              <a:gd name="connsiteY178" fmla="*/ 4333571 h 6166073"/>
              <a:gd name="connsiteX179" fmla="*/ 121469 w 6769796"/>
              <a:gd name="connsiteY179" fmla="*/ 3695952 h 6166073"/>
              <a:gd name="connsiteX180" fmla="*/ 84245 w 6769796"/>
              <a:gd name="connsiteY180" fmla="*/ 3552880 h 6166073"/>
              <a:gd name="connsiteX181" fmla="*/ 56163 w 6769796"/>
              <a:gd name="connsiteY181" fmla="*/ 3418300 h 6166073"/>
              <a:gd name="connsiteX182" fmla="*/ 35918 w 6769796"/>
              <a:gd name="connsiteY182" fmla="*/ 3293520 h 6166073"/>
              <a:gd name="connsiteX183" fmla="*/ 26776 w 6769796"/>
              <a:gd name="connsiteY183" fmla="*/ 3235377 h 6166073"/>
              <a:gd name="connsiteX184" fmla="*/ 20898 w 6769796"/>
              <a:gd name="connsiteY184" fmla="*/ 3179193 h 6166073"/>
              <a:gd name="connsiteX185" fmla="*/ 9796 w 6769796"/>
              <a:gd name="connsiteY185" fmla="*/ 3075972 h 6166073"/>
              <a:gd name="connsiteX186" fmla="*/ 4571 w 6769796"/>
              <a:gd name="connsiteY186" fmla="*/ 2985163 h 6166073"/>
              <a:gd name="connsiteX187" fmla="*/ 653 w 6769796"/>
              <a:gd name="connsiteY187" fmla="*/ 2906768 h 6166073"/>
              <a:gd name="connsiteX188" fmla="*/ 0 w 6769796"/>
              <a:gd name="connsiteY188" fmla="*/ 2841438 h 6166073"/>
              <a:gd name="connsiteX189" fmla="*/ 0 w 6769796"/>
              <a:gd name="connsiteY189" fmla="*/ 2721884 h 6166073"/>
              <a:gd name="connsiteX190" fmla="*/ 3382204 w 6769796"/>
              <a:gd name="connsiteY190" fmla="*/ 1440151 h 6166073"/>
              <a:gd name="connsiteX191" fmla="*/ 3478835 w 6769796"/>
              <a:gd name="connsiteY191" fmla="*/ 1445381 h 6166073"/>
              <a:gd name="connsiteX192" fmla="*/ 3572201 w 6769796"/>
              <a:gd name="connsiteY192" fmla="*/ 1456495 h 6166073"/>
              <a:gd name="connsiteX193" fmla="*/ 3618557 w 6769796"/>
              <a:gd name="connsiteY193" fmla="*/ 1463686 h 6166073"/>
              <a:gd name="connsiteX194" fmla="*/ 3641409 w 6769796"/>
              <a:gd name="connsiteY194" fmla="*/ 1467609 h 6166073"/>
              <a:gd name="connsiteX195" fmla="*/ 3664261 w 6769796"/>
              <a:gd name="connsiteY195" fmla="*/ 1473492 h 6166073"/>
              <a:gd name="connsiteX196" fmla="*/ 3754363 w 6769796"/>
              <a:gd name="connsiteY196" fmla="*/ 1497027 h 6166073"/>
              <a:gd name="connsiteX197" fmla="*/ 3841199 w 6769796"/>
              <a:gd name="connsiteY197" fmla="*/ 1528407 h 6166073"/>
              <a:gd name="connsiteX198" fmla="*/ 3883639 w 6769796"/>
              <a:gd name="connsiteY198" fmla="*/ 1545405 h 6166073"/>
              <a:gd name="connsiteX199" fmla="*/ 3924772 w 6769796"/>
              <a:gd name="connsiteY199" fmla="*/ 1565671 h 6166073"/>
              <a:gd name="connsiteX200" fmla="*/ 4004427 w 6769796"/>
              <a:gd name="connsiteY200" fmla="*/ 1607511 h 6166073"/>
              <a:gd name="connsiteX201" fmla="*/ 4080164 w 6769796"/>
              <a:gd name="connsiteY201" fmla="*/ 1655234 h 6166073"/>
              <a:gd name="connsiteX202" fmla="*/ 4329575 w 6769796"/>
              <a:gd name="connsiteY202" fmla="*/ 1880124 h 6166073"/>
              <a:gd name="connsiteX203" fmla="*/ 4422941 w 6769796"/>
              <a:gd name="connsiteY203" fmla="*/ 2004990 h 6166073"/>
              <a:gd name="connsiteX204" fmla="*/ 4460157 w 6769796"/>
              <a:gd name="connsiteY204" fmla="*/ 2069057 h 6166073"/>
              <a:gd name="connsiteX205" fmla="*/ 4494109 w 6769796"/>
              <a:gd name="connsiteY205" fmla="*/ 2131163 h 6166073"/>
              <a:gd name="connsiteX206" fmla="*/ 4521531 w 6769796"/>
              <a:gd name="connsiteY206" fmla="*/ 2193923 h 6166073"/>
              <a:gd name="connsiteX207" fmla="*/ 4545689 w 6769796"/>
              <a:gd name="connsiteY207" fmla="*/ 2253414 h 6166073"/>
              <a:gd name="connsiteX208" fmla="*/ 4579640 w 6769796"/>
              <a:gd name="connsiteY208" fmla="*/ 2367820 h 6166073"/>
              <a:gd name="connsiteX209" fmla="*/ 4600533 w 6769796"/>
              <a:gd name="connsiteY209" fmla="*/ 2470458 h 6166073"/>
              <a:gd name="connsiteX210" fmla="*/ 4609021 w 6769796"/>
              <a:gd name="connsiteY210" fmla="*/ 2558714 h 6166073"/>
              <a:gd name="connsiteX211" fmla="*/ 4612285 w 6769796"/>
              <a:gd name="connsiteY211" fmla="*/ 2596632 h 6166073"/>
              <a:gd name="connsiteX212" fmla="*/ 4612285 w 6769796"/>
              <a:gd name="connsiteY212" fmla="*/ 2629319 h 6166073"/>
              <a:gd name="connsiteX213" fmla="*/ 4610979 w 6769796"/>
              <a:gd name="connsiteY213" fmla="*/ 2681619 h 6166073"/>
              <a:gd name="connsiteX214" fmla="*/ 4610327 w 6769796"/>
              <a:gd name="connsiteY214" fmla="*/ 2724112 h 6166073"/>
              <a:gd name="connsiteX215" fmla="*/ 4605103 w 6769796"/>
              <a:gd name="connsiteY215" fmla="*/ 2681619 h 6166073"/>
              <a:gd name="connsiteX216" fmla="*/ 4598574 w 6769796"/>
              <a:gd name="connsiteY216" fmla="*/ 2629973 h 6166073"/>
              <a:gd name="connsiteX217" fmla="*/ 4594004 w 6769796"/>
              <a:gd name="connsiteY217" fmla="*/ 2597285 h 6166073"/>
              <a:gd name="connsiteX218" fmla="*/ 4586169 w 6769796"/>
              <a:gd name="connsiteY218" fmla="*/ 2561329 h 6166073"/>
              <a:gd name="connsiteX219" fmla="*/ 4567887 w 6769796"/>
              <a:gd name="connsiteY219" fmla="*/ 2476996 h 6166073"/>
              <a:gd name="connsiteX220" fmla="*/ 4537201 w 6769796"/>
              <a:gd name="connsiteY220" fmla="*/ 2380895 h 6166073"/>
              <a:gd name="connsiteX221" fmla="*/ 4494109 w 6769796"/>
              <a:gd name="connsiteY221" fmla="*/ 2274334 h 6166073"/>
              <a:gd name="connsiteX222" fmla="*/ 4436000 w 6769796"/>
              <a:gd name="connsiteY222" fmla="*/ 2161889 h 6166073"/>
              <a:gd name="connsiteX223" fmla="*/ 4399437 w 6769796"/>
              <a:gd name="connsiteY223" fmla="*/ 2105667 h 6166073"/>
              <a:gd name="connsiteX224" fmla="*/ 4359609 w 6769796"/>
              <a:gd name="connsiteY224" fmla="*/ 2048791 h 6166073"/>
              <a:gd name="connsiteX225" fmla="*/ 4265591 w 6769796"/>
              <a:gd name="connsiteY225" fmla="*/ 1937654 h 6166073"/>
              <a:gd name="connsiteX226" fmla="*/ 4024667 w 6769796"/>
              <a:gd name="connsiteY226" fmla="*/ 1739568 h 6166073"/>
              <a:gd name="connsiteX227" fmla="*/ 3722370 w 6769796"/>
              <a:gd name="connsiteY227" fmla="*/ 1603588 h 6166073"/>
              <a:gd name="connsiteX228" fmla="*/ 3639451 w 6769796"/>
              <a:gd name="connsiteY228" fmla="*/ 1582668 h 6166073"/>
              <a:gd name="connsiteX229" fmla="*/ 3619210 w 6769796"/>
              <a:gd name="connsiteY229" fmla="*/ 1578092 h 6166073"/>
              <a:gd name="connsiteX230" fmla="*/ 3597664 w 6769796"/>
              <a:gd name="connsiteY230" fmla="*/ 1574823 h 6166073"/>
              <a:gd name="connsiteX231" fmla="*/ 3555878 w 6769796"/>
              <a:gd name="connsiteY231" fmla="*/ 1568286 h 6166073"/>
              <a:gd name="connsiteX232" fmla="*/ 3470347 w 6769796"/>
              <a:gd name="connsiteY232" fmla="*/ 1559133 h 6166073"/>
              <a:gd name="connsiteX233" fmla="*/ 3388081 w 6769796"/>
              <a:gd name="connsiteY233" fmla="*/ 1555211 h 6166073"/>
              <a:gd name="connsiteX234" fmla="*/ 3297979 w 6769796"/>
              <a:gd name="connsiteY234" fmla="*/ 1559133 h 6166073"/>
              <a:gd name="connsiteX235" fmla="*/ 3253581 w 6769796"/>
              <a:gd name="connsiteY235" fmla="*/ 1562402 h 6166073"/>
              <a:gd name="connsiteX236" fmla="*/ 3212448 w 6769796"/>
              <a:gd name="connsiteY236" fmla="*/ 1568286 h 6166073"/>
              <a:gd name="connsiteX237" fmla="*/ 3171315 w 6769796"/>
              <a:gd name="connsiteY237" fmla="*/ 1574823 h 6166073"/>
              <a:gd name="connsiteX238" fmla="*/ 3150422 w 6769796"/>
              <a:gd name="connsiteY238" fmla="*/ 1578092 h 6166073"/>
              <a:gd name="connsiteX239" fmla="*/ 3130181 w 6769796"/>
              <a:gd name="connsiteY239" fmla="*/ 1582668 h 6166073"/>
              <a:gd name="connsiteX240" fmla="*/ 3047262 w 6769796"/>
              <a:gd name="connsiteY240" fmla="*/ 1603588 h 6166073"/>
              <a:gd name="connsiteX241" fmla="*/ 2745618 w 6769796"/>
              <a:gd name="connsiteY241" fmla="*/ 1739568 h 6166073"/>
              <a:gd name="connsiteX242" fmla="*/ 2504042 w 6769796"/>
              <a:gd name="connsiteY242" fmla="*/ 1937654 h 6166073"/>
              <a:gd name="connsiteX243" fmla="*/ 2410023 w 6769796"/>
              <a:gd name="connsiteY243" fmla="*/ 2048791 h 6166073"/>
              <a:gd name="connsiteX244" fmla="*/ 2370848 w 6769796"/>
              <a:gd name="connsiteY244" fmla="*/ 2106321 h 6166073"/>
              <a:gd name="connsiteX245" fmla="*/ 2333632 w 6769796"/>
              <a:gd name="connsiteY245" fmla="*/ 2161889 h 6166073"/>
              <a:gd name="connsiteX246" fmla="*/ 2276176 w 6769796"/>
              <a:gd name="connsiteY246" fmla="*/ 2274334 h 6166073"/>
              <a:gd name="connsiteX247" fmla="*/ 2232431 w 6769796"/>
              <a:gd name="connsiteY247" fmla="*/ 2380895 h 6166073"/>
              <a:gd name="connsiteX248" fmla="*/ 2201745 w 6769796"/>
              <a:gd name="connsiteY248" fmla="*/ 2476996 h 6166073"/>
              <a:gd name="connsiteX249" fmla="*/ 2183463 w 6769796"/>
              <a:gd name="connsiteY249" fmla="*/ 2561329 h 6166073"/>
              <a:gd name="connsiteX250" fmla="*/ 2175628 w 6769796"/>
              <a:gd name="connsiteY250" fmla="*/ 2597939 h 6166073"/>
              <a:gd name="connsiteX251" fmla="*/ 2171058 w 6769796"/>
              <a:gd name="connsiteY251" fmla="*/ 2629973 h 6166073"/>
              <a:gd name="connsiteX252" fmla="*/ 2165182 w 6769796"/>
              <a:gd name="connsiteY252" fmla="*/ 2681619 h 6166073"/>
              <a:gd name="connsiteX253" fmla="*/ 2159959 w 6769796"/>
              <a:gd name="connsiteY253" fmla="*/ 2724112 h 6166073"/>
              <a:gd name="connsiteX254" fmla="*/ 2158653 w 6769796"/>
              <a:gd name="connsiteY254" fmla="*/ 2681619 h 6166073"/>
              <a:gd name="connsiteX255" fmla="*/ 2157347 w 6769796"/>
              <a:gd name="connsiteY255" fmla="*/ 2629319 h 6166073"/>
              <a:gd name="connsiteX256" fmla="*/ 2157347 w 6769796"/>
              <a:gd name="connsiteY256" fmla="*/ 2595978 h 6166073"/>
              <a:gd name="connsiteX257" fmla="*/ 2160611 w 6769796"/>
              <a:gd name="connsiteY257" fmla="*/ 2558714 h 6166073"/>
              <a:gd name="connsiteX258" fmla="*/ 2169099 w 6769796"/>
              <a:gd name="connsiteY258" fmla="*/ 2470458 h 6166073"/>
              <a:gd name="connsiteX259" fmla="*/ 2189992 w 6769796"/>
              <a:gd name="connsiteY259" fmla="*/ 2367820 h 6166073"/>
              <a:gd name="connsiteX260" fmla="*/ 2223944 w 6769796"/>
              <a:gd name="connsiteY260" fmla="*/ 2253414 h 6166073"/>
              <a:gd name="connsiteX261" fmla="*/ 2248101 w 6769796"/>
              <a:gd name="connsiteY261" fmla="*/ 2193269 h 6166073"/>
              <a:gd name="connsiteX262" fmla="*/ 2275523 w 6769796"/>
              <a:gd name="connsiteY262" fmla="*/ 2131163 h 6166073"/>
              <a:gd name="connsiteX263" fmla="*/ 2309475 w 6769796"/>
              <a:gd name="connsiteY263" fmla="*/ 2068403 h 6166073"/>
              <a:gd name="connsiteX264" fmla="*/ 2346691 w 6769796"/>
              <a:gd name="connsiteY264" fmla="*/ 2004990 h 6166073"/>
              <a:gd name="connsiteX265" fmla="*/ 2440057 w 6769796"/>
              <a:gd name="connsiteY265" fmla="*/ 1880124 h 6166073"/>
              <a:gd name="connsiteX266" fmla="*/ 2689468 w 6769796"/>
              <a:gd name="connsiteY266" fmla="*/ 1654581 h 6166073"/>
              <a:gd name="connsiteX267" fmla="*/ 2765205 w 6769796"/>
              <a:gd name="connsiteY267" fmla="*/ 1607511 h 6166073"/>
              <a:gd name="connsiteX268" fmla="*/ 2844860 w 6769796"/>
              <a:gd name="connsiteY268" fmla="*/ 1565671 h 6166073"/>
              <a:gd name="connsiteX269" fmla="*/ 2885993 w 6769796"/>
              <a:gd name="connsiteY269" fmla="*/ 1545405 h 6166073"/>
              <a:gd name="connsiteX270" fmla="*/ 2928433 w 6769796"/>
              <a:gd name="connsiteY270" fmla="*/ 1528407 h 6166073"/>
              <a:gd name="connsiteX271" fmla="*/ 3015269 w 6769796"/>
              <a:gd name="connsiteY271" fmla="*/ 1497027 h 6166073"/>
              <a:gd name="connsiteX272" fmla="*/ 3105371 w 6769796"/>
              <a:gd name="connsiteY272" fmla="*/ 1473492 h 6166073"/>
              <a:gd name="connsiteX273" fmla="*/ 3128223 w 6769796"/>
              <a:gd name="connsiteY273" fmla="*/ 1467609 h 6166073"/>
              <a:gd name="connsiteX274" fmla="*/ 3151727 w 6769796"/>
              <a:gd name="connsiteY274" fmla="*/ 1463686 h 6166073"/>
              <a:gd name="connsiteX275" fmla="*/ 3198737 w 6769796"/>
              <a:gd name="connsiteY275" fmla="*/ 1455841 h 6166073"/>
              <a:gd name="connsiteX276" fmla="*/ 3246399 w 6769796"/>
              <a:gd name="connsiteY276" fmla="*/ 1448650 h 6166073"/>
              <a:gd name="connsiteX277" fmla="*/ 3292103 w 6769796"/>
              <a:gd name="connsiteY277" fmla="*/ 1445381 h 6166073"/>
              <a:gd name="connsiteX278" fmla="*/ 3382069 w 6769796"/>
              <a:gd name="connsiteY278" fmla="*/ 0 h 6166073"/>
              <a:gd name="connsiteX279" fmla="*/ 3781800 w 6769796"/>
              <a:gd name="connsiteY279" fmla="*/ 30686 h 6166073"/>
              <a:gd name="connsiteX280" fmla="*/ 4168468 w 6769796"/>
              <a:gd name="connsiteY280" fmla="*/ 118172 h 6166073"/>
              <a:gd name="connsiteX281" fmla="*/ 4863425 w 6769796"/>
              <a:gd name="connsiteY281" fmla="*/ 447227 h 6166073"/>
              <a:gd name="connsiteX282" fmla="*/ 4901962 w 6769796"/>
              <a:gd name="connsiteY282" fmla="*/ 473343 h 6166073"/>
              <a:gd name="connsiteX283" fmla="*/ 4940498 w 6769796"/>
              <a:gd name="connsiteY283" fmla="*/ 500111 h 6166073"/>
              <a:gd name="connsiteX284" fmla="*/ 5014305 w 6769796"/>
              <a:gd name="connsiteY284" fmla="*/ 554954 h 6166073"/>
              <a:gd name="connsiteX285" fmla="*/ 5154733 w 6769796"/>
              <a:gd name="connsiteY285" fmla="*/ 671167 h 6166073"/>
              <a:gd name="connsiteX286" fmla="*/ 5402279 w 6769796"/>
              <a:gd name="connsiteY286" fmla="*/ 920570 h 6166073"/>
              <a:gd name="connsiteX287" fmla="*/ 5762167 w 6769796"/>
              <a:gd name="connsiteY287" fmla="*/ 1450715 h 6166073"/>
              <a:gd name="connsiteX288" fmla="*/ 5957461 w 6769796"/>
              <a:gd name="connsiteY288" fmla="*/ 1954090 h 6166073"/>
              <a:gd name="connsiteX289" fmla="*/ 6034533 w 6769796"/>
              <a:gd name="connsiteY289" fmla="*/ 2362145 h 6166073"/>
              <a:gd name="connsiteX290" fmla="*/ 6043024 w 6769796"/>
              <a:gd name="connsiteY290" fmla="*/ 2443102 h 6166073"/>
              <a:gd name="connsiteX291" fmla="*/ 6046290 w 6769796"/>
              <a:gd name="connsiteY291" fmla="*/ 2514920 h 6166073"/>
              <a:gd name="connsiteX292" fmla="*/ 6049555 w 6769796"/>
              <a:gd name="connsiteY292" fmla="*/ 2627869 h 6166073"/>
              <a:gd name="connsiteX293" fmla="*/ 6048249 w 6769796"/>
              <a:gd name="connsiteY293" fmla="*/ 2721232 h 6166073"/>
              <a:gd name="connsiteX294" fmla="*/ 6043024 w 6769796"/>
              <a:gd name="connsiteY294" fmla="*/ 2627869 h 6166073"/>
              <a:gd name="connsiteX295" fmla="*/ 6032573 w 6769796"/>
              <a:gd name="connsiteY295" fmla="*/ 2515573 h 6166073"/>
              <a:gd name="connsiteX296" fmla="*/ 6024736 w 6769796"/>
              <a:gd name="connsiteY296" fmla="*/ 2445061 h 6166073"/>
              <a:gd name="connsiteX297" fmla="*/ 6012326 w 6769796"/>
              <a:gd name="connsiteY297" fmla="*/ 2364756 h 6166073"/>
              <a:gd name="connsiteX298" fmla="*/ 5916312 w 6769796"/>
              <a:gd name="connsiteY298" fmla="*/ 1966495 h 6166073"/>
              <a:gd name="connsiteX299" fmla="*/ 5704037 w 6769796"/>
              <a:gd name="connsiteY299" fmla="*/ 1482053 h 6166073"/>
              <a:gd name="connsiteX300" fmla="*/ 5338269 w 6769796"/>
              <a:gd name="connsiteY300" fmla="*/ 977371 h 6166073"/>
              <a:gd name="connsiteX301" fmla="*/ 5092683 w 6769796"/>
              <a:gd name="connsiteY301" fmla="*/ 742985 h 6166073"/>
              <a:gd name="connsiteX302" fmla="*/ 4955521 w 6769796"/>
              <a:gd name="connsiteY302" fmla="*/ 633300 h 6166073"/>
              <a:gd name="connsiteX303" fmla="*/ 4882367 w 6769796"/>
              <a:gd name="connsiteY303" fmla="*/ 581722 h 6166073"/>
              <a:gd name="connsiteX304" fmla="*/ 4845790 w 6769796"/>
              <a:gd name="connsiteY304" fmla="*/ 556259 h 6166073"/>
              <a:gd name="connsiteX305" fmla="*/ 4807907 w 6769796"/>
              <a:gd name="connsiteY305" fmla="*/ 532103 h 6166073"/>
              <a:gd name="connsiteX306" fmla="*/ 4136463 w 6769796"/>
              <a:gd name="connsiteY306" fmla="*/ 224593 h 6166073"/>
              <a:gd name="connsiteX307" fmla="*/ 3765471 w 6769796"/>
              <a:gd name="connsiteY307" fmla="*/ 142329 h 6166073"/>
              <a:gd name="connsiteX308" fmla="*/ 3385335 w 6769796"/>
              <a:gd name="connsiteY308" fmla="*/ 115561 h 6166073"/>
              <a:gd name="connsiteX309" fmla="*/ 3001279 w 6769796"/>
              <a:gd name="connsiteY309" fmla="*/ 142329 h 6166073"/>
              <a:gd name="connsiteX310" fmla="*/ 2630287 w 6769796"/>
              <a:gd name="connsiteY310" fmla="*/ 224593 h 6166073"/>
              <a:gd name="connsiteX311" fmla="*/ 1958843 w 6769796"/>
              <a:gd name="connsiteY311" fmla="*/ 532103 h 6166073"/>
              <a:gd name="connsiteX312" fmla="*/ 1920961 w 6769796"/>
              <a:gd name="connsiteY312" fmla="*/ 556259 h 6166073"/>
              <a:gd name="connsiteX313" fmla="*/ 1883731 w 6769796"/>
              <a:gd name="connsiteY313" fmla="*/ 581722 h 6166073"/>
              <a:gd name="connsiteX314" fmla="*/ 1811230 w 6769796"/>
              <a:gd name="connsiteY314" fmla="*/ 633300 h 6166073"/>
              <a:gd name="connsiteX315" fmla="*/ 1674068 w 6769796"/>
              <a:gd name="connsiteY315" fmla="*/ 742985 h 6166073"/>
              <a:gd name="connsiteX316" fmla="*/ 1428481 w 6769796"/>
              <a:gd name="connsiteY316" fmla="*/ 977371 h 6166073"/>
              <a:gd name="connsiteX317" fmla="*/ 1062714 w 6769796"/>
              <a:gd name="connsiteY317" fmla="*/ 1482053 h 6166073"/>
              <a:gd name="connsiteX318" fmla="*/ 850439 w 6769796"/>
              <a:gd name="connsiteY318" fmla="*/ 1966495 h 6166073"/>
              <a:gd name="connsiteX319" fmla="*/ 754425 w 6769796"/>
              <a:gd name="connsiteY319" fmla="*/ 2364756 h 6166073"/>
              <a:gd name="connsiteX320" fmla="*/ 742015 w 6769796"/>
              <a:gd name="connsiteY320" fmla="*/ 2445061 h 6166073"/>
              <a:gd name="connsiteX321" fmla="*/ 734177 w 6769796"/>
              <a:gd name="connsiteY321" fmla="*/ 2515573 h 6166073"/>
              <a:gd name="connsiteX322" fmla="*/ 723727 w 6769796"/>
              <a:gd name="connsiteY322" fmla="*/ 2627869 h 6166073"/>
              <a:gd name="connsiteX323" fmla="*/ 717848 w 6769796"/>
              <a:gd name="connsiteY323" fmla="*/ 2721232 h 6166073"/>
              <a:gd name="connsiteX324" fmla="*/ 717195 w 6769796"/>
              <a:gd name="connsiteY324" fmla="*/ 2627869 h 6166073"/>
              <a:gd name="connsiteX325" fmla="*/ 720461 w 6769796"/>
              <a:gd name="connsiteY325" fmla="*/ 2514920 h 6166073"/>
              <a:gd name="connsiteX326" fmla="*/ 723727 w 6769796"/>
              <a:gd name="connsiteY326" fmla="*/ 2443102 h 6166073"/>
              <a:gd name="connsiteX327" fmla="*/ 732218 w 6769796"/>
              <a:gd name="connsiteY327" fmla="*/ 2362145 h 6166073"/>
              <a:gd name="connsiteX328" fmla="*/ 809290 w 6769796"/>
              <a:gd name="connsiteY328" fmla="*/ 1954090 h 6166073"/>
              <a:gd name="connsiteX329" fmla="*/ 1004584 w 6769796"/>
              <a:gd name="connsiteY329" fmla="*/ 1450715 h 6166073"/>
              <a:gd name="connsiteX330" fmla="*/ 1364472 w 6769796"/>
              <a:gd name="connsiteY330" fmla="*/ 920570 h 6166073"/>
              <a:gd name="connsiteX331" fmla="*/ 1612018 w 6769796"/>
              <a:gd name="connsiteY331" fmla="*/ 671167 h 6166073"/>
              <a:gd name="connsiteX332" fmla="*/ 1903325 w 6769796"/>
              <a:gd name="connsiteY332" fmla="*/ 447227 h 6166073"/>
              <a:gd name="connsiteX333" fmla="*/ 2597629 w 6769796"/>
              <a:gd name="connsiteY333" fmla="*/ 118172 h 6166073"/>
              <a:gd name="connsiteX334" fmla="*/ 2984951 w 6769796"/>
              <a:gd name="connsiteY334" fmla="*/ 30686 h 6166073"/>
              <a:gd name="connsiteX335" fmla="*/ 3382069 w 6769796"/>
              <a:gd name="connsiteY335" fmla="*/ 0 h 616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769796" h="6166073">
                <a:moveTo>
                  <a:pt x="2694777" y="2721884"/>
                </a:moveTo>
                <a:cubicBezTo>
                  <a:pt x="2694777" y="2721884"/>
                  <a:pt x="2696083" y="2730387"/>
                  <a:pt x="2699351" y="2746084"/>
                </a:cubicBezTo>
                <a:cubicBezTo>
                  <a:pt x="2702618" y="2761781"/>
                  <a:pt x="2705232" y="2785326"/>
                  <a:pt x="2713073" y="2813450"/>
                </a:cubicBezTo>
                <a:cubicBezTo>
                  <a:pt x="2716994" y="2827185"/>
                  <a:pt x="2721568" y="2842882"/>
                  <a:pt x="2726142" y="2859887"/>
                </a:cubicBezTo>
                <a:cubicBezTo>
                  <a:pt x="2732676" y="2876238"/>
                  <a:pt x="2738557" y="2893897"/>
                  <a:pt x="2745092" y="2912865"/>
                </a:cubicBezTo>
                <a:cubicBezTo>
                  <a:pt x="2752280" y="2931832"/>
                  <a:pt x="2762082" y="2950799"/>
                  <a:pt x="2771883" y="2971075"/>
                </a:cubicBezTo>
                <a:cubicBezTo>
                  <a:pt x="2781031" y="2990696"/>
                  <a:pt x="2794100" y="3010971"/>
                  <a:pt x="2805862" y="3031901"/>
                </a:cubicBezTo>
                <a:cubicBezTo>
                  <a:pt x="2832654" y="3072451"/>
                  <a:pt x="2864019" y="3114310"/>
                  <a:pt x="2903226" y="3152898"/>
                </a:cubicBezTo>
                <a:cubicBezTo>
                  <a:pt x="2940472" y="3192795"/>
                  <a:pt x="2987520" y="3226151"/>
                  <a:pt x="3037182" y="3258199"/>
                </a:cubicBezTo>
                <a:cubicBezTo>
                  <a:pt x="3086844" y="3289593"/>
                  <a:pt x="3143694" y="3311177"/>
                  <a:pt x="3201851" y="3330144"/>
                </a:cubicBezTo>
                <a:cubicBezTo>
                  <a:pt x="3231909" y="3337338"/>
                  <a:pt x="3261968" y="3344533"/>
                  <a:pt x="3290719" y="3347803"/>
                </a:cubicBezTo>
                <a:cubicBezTo>
                  <a:pt x="3305749" y="3350419"/>
                  <a:pt x="3319471" y="3353036"/>
                  <a:pt x="3337114" y="3353036"/>
                </a:cubicBezTo>
                <a:lnTo>
                  <a:pt x="3385469" y="3354998"/>
                </a:lnTo>
                <a:cubicBezTo>
                  <a:pt x="3446893" y="3353690"/>
                  <a:pt x="3508317" y="3346495"/>
                  <a:pt x="3567781" y="3330144"/>
                </a:cubicBezTo>
                <a:cubicBezTo>
                  <a:pt x="3625937" y="3311177"/>
                  <a:pt x="3682787" y="3289593"/>
                  <a:pt x="3733103" y="3258199"/>
                </a:cubicBezTo>
                <a:cubicBezTo>
                  <a:pt x="3782111" y="3226151"/>
                  <a:pt x="3829813" y="3192795"/>
                  <a:pt x="3867059" y="3152898"/>
                </a:cubicBezTo>
                <a:cubicBezTo>
                  <a:pt x="3905612" y="3114310"/>
                  <a:pt x="3936978" y="3072451"/>
                  <a:pt x="3964423" y="3031901"/>
                </a:cubicBezTo>
                <a:cubicBezTo>
                  <a:pt x="3975531" y="3010971"/>
                  <a:pt x="3988600" y="2990696"/>
                  <a:pt x="3998402" y="2971075"/>
                </a:cubicBezTo>
                <a:cubicBezTo>
                  <a:pt x="4006897" y="2950799"/>
                  <a:pt x="4017352" y="2931832"/>
                  <a:pt x="4024540" y="2913519"/>
                </a:cubicBezTo>
                <a:cubicBezTo>
                  <a:pt x="4031074" y="2893897"/>
                  <a:pt x="4037609" y="2876238"/>
                  <a:pt x="4044143" y="2859887"/>
                </a:cubicBezTo>
                <a:cubicBezTo>
                  <a:pt x="4048064" y="2842882"/>
                  <a:pt x="4052638" y="2827839"/>
                  <a:pt x="4056559" y="2814104"/>
                </a:cubicBezTo>
                <a:cubicBezTo>
                  <a:pt x="4065053" y="2785980"/>
                  <a:pt x="4066360" y="2761781"/>
                  <a:pt x="4070281" y="2746084"/>
                </a:cubicBezTo>
                <a:cubicBezTo>
                  <a:pt x="4072895" y="2730387"/>
                  <a:pt x="4074855" y="2721884"/>
                  <a:pt x="4074855" y="2721884"/>
                </a:cubicBezTo>
                <a:cubicBezTo>
                  <a:pt x="4074855" y="2721884"/>
                  <a:pt x="4075508" y="2730387"/>
                  <a:pt x="4076815" y="2746738"/>
                </a:cubicBezTo>
                <a:cubicBezTo>
                  <a:pt x="4077469" y="2754586"/>
                  <a:pt x="4078122" y="2764397"/>
                  <a:pt x="4078776" y="2775516"/>
                </a:cubicBezTo>
                <a:cubicBezTo>
                  <a:pt x="4079429" y="2781402"/>
                  <a:pt x="4080083" y="2787943"/>
                  <a:pt x="4080083" y="2794483"/>
                </a:cubicBezTo>
                <a:cubicBezTo>
                  <a:pt x="4079429" y="2801023"/>
                  <a:pt x="4079429" y="2808218"/>
                  <a:pt x="4078776" y="2816066"/>
                </a:cubicBezTo>
                <a:cubicBezTo>
                  <a:pt x="4078122" y="2831109"/>
                  <a:pt x="4077469" y="2848115"/>
                  <a:pt x="4076162" y="2867082"/>
                </a:cubicBezTo>
                <a:cubicBezTo>
                  <a:pt x="4074201" y="2884741"/>
                  <a:pt x="4070281" y="2904362"/>
                  <a:pt x="4066360" y="2925946"/>
                </a:cubicBezTo>
                <a:cubicBezTo>
                  <a:pt x="4063093" y="2946875"/>
                  <a:pt x="4055252" y="2968458"/>
                  <a:pt x="4049371" y="2992004"/>
                </a:cubicBezTo>
                <a:cubicBezTo>
                  <a:pt x="4042836" y="3014895"/>
                  <a:pt x="4031727" y="3038441"/>
                  <a:pt x="4021926" y="3063295"/>
                </a:cubicBezTo>
                <a:cubicBezTo>
                  <a:pt x="4010164" y="3086840"/>
                  <a:pt x="3997748" y="3111694"/>
                  <a:pt x="3983373" y="3137201"/>
                </a:cubicBezTo>
                <a:cubicBezTo>
                  <a:pt x="3967036" y="3160747"/>
                  <a:pt x="3951354" y="3186909"/>
                  <a:pt x="3930443" y="3209800"/>
                </a:cubicBezTo>
                <a:cubicBezTo>
                  <a:pt x="3892543" y="3258853"/>
                  <a:pt x="3844189" y="3303982"/>
                  <a:pt x="3788645" y="3343225"/>
                </a:cubicBezTo>
                <a:cubicBezTo>
                  <a:pt x="3732449" y="3382467"/>
                  <a:pt x="3668411" y="3413861"/>
                  <a:pt x="3599800" y="3436753"/>
                </a:cubicBezTo>
                <a:cubicBezTo>
                  <a:pt x="3531188" y="3458990"/>
                  <a:pt x="3458002" y="3468801"/>
                  <a:pt x="3385469" y="3470109"/>
                </a:cubicBezTo>
                <a:lnTo>
                  <a:pt x="3331233" y="3467493"/>
                </a:lnTo>
                <a:cubicBezTo>
                  <a:pt x="3315551" y="3467493"/>
                  <a:pt x="3295947" y="3464223"/>
                  <a:pt x="3277651" y="3461607"/>
                </a:cubicBezTo>
                <a:cubicBezTo>
                  <a:pt x="3239097" y="3457028"/>
                  <a:pt x="3204465" y="3446564"/>
                  <a:pt x="3169832" y="3436753"/>
                </a:cubicBezTo>
                <a:cubicBezTo>
                  <a:pt x="3101220" y="3414516"/>
                  <a:pt x="3037182" y="3382467"/>
                  <a:pt x="2980986" y="3343225"/>
                </a:cubicBezTo>
                <a:cubicBezTo>
                  <a:pt x="2925443" y="3303982"/>
                  <a:pt x="2877088" y="3258853"/>
                  <a:pt x="2838535" y="3210454"/>
                </a:cubicBezTo>
                <a:cubicBezTo>
                  <a:pt x="2818278" y="3186909"/>
                  <a:pt x="2802595" y="3160747"/>
                  <a:pt x="2786259" y="3137201"/>
                </a:cubicBezTo>
                <a:cubicBezTo>
                  <a:pt x="2771883" y="3112348"/>
                  <a:pt x="2759468" y="3086840"/>
                  <a:pt x="2747706" y="3063295"/>
                </a:cubicBezTo>
                <a:cubicBezTo>
                  <a:pt x="2737904" y="3038441"/>
                  <a:pt x="2726795" y="3014895"/>
                  <a:pt x="2720261" y="2992004"/>
                </a:cubicBezTo>
                <a:cubicBezTo>
                  <a:pt x="2714380" y="2968458"/>
                  <a:pt x="2706539" y="2946875"/>
                  <a:pt x="2702618" y="2925946"/>
                </a:cubicBezTo>
                <a:cubicBezTo>
                  <a:pt x="2699351" y="2904362"/>
                  <a:pt x="2695430" y="2884741"/>
                  <a:pt x="2693470" y="2867082"/>
                </a:cubicBezTo>
                <a:cubicBezTo>
                  <a:pt x="2692163" y="2848115"/>
                  <a:pt x="2691509" y="2831763"/>
                  <a:pt x="2690856" y="2816720"/>
                </a:cubicBezTo>
                <a:cubicBezTo>
                  <a:pt x="2690202" y="2808872"/>
                  <a:pt x="2689549" y="2801677"/>
                  <a:pt x="2689549" y="2795137"/>
                </a:cubicBezTo>
                <a:cubicBezTo>
                  <a:pt x="2689549" y="2787943"/>
                  <a:pt x="2690202" y="2782056"/>
                  <a:pt x="2690856" y="2776170"/>
                </a:cubicBezTo>
                <a:cubicBezTo>
                  <a:pt x="2692163" y="2764397"/>
                  <a:pt x="2692163" y="2754586"/>
                  <a:pt x="2692816" y="2746084"/>
                </a:cubicBezTo>
                <a:cubicBezTo>
                  <a:pt x="2694123" y="2730387"/>
                  <a:pt x="2694777" y="2721884"/>
                  <a:pt x="2694777" y="2721884"/>
                </a:cubicBezTo>
                <a:close/>
                <a:moveTo>
                  <a:pt x="1439232" y="2721884"/>
                </a:moveTo>
                <a:cubicBezTo>
                  <a:pt x="1439232" y="2721884"/>
                  <a:pt x="1441192" y="2746061"/>
                  <a:pt x="1444459" y="2790493"/>
                </a:cubicBezTo>
                <a:cubicBezTo>
                  <a:pt x="1445112" y="2813363"/>
                  <a:pt x="1448379" y="2840153"/>
                  <a:pt x="1452299" y="2872824"/>
                </a:cubicBezTo>
                <a:cubicBezTo>
                  <a:pt x="1454259" y="2888506"/>
                  <a:pt x="1456872" y="2906148"/>
                  <a:pt x="1458832" y="2923791"/>
                </a:cubicBezTo>
                <a:cubicBezTo>
                  <a:pt x="1462098" y="2942087"/>
                  <a:pt x="1465365" y="2961689"/>
                  <a:pt x="1468632" y="2981945"/>
                </a:cubicBezTo>
                <a:cubicBezTo>
                  <a:pt x="1483005" y="3064276"/>
                  <a:pt x="1504564" y="3162942"/>
                  <a:pt x="1541803" y="3272063"/>
                </a:cubicBezTo>
                <a:cubicBezTo>
                  <a:pt x="1577736" y="3381184"/>
                  <a:pt x="1629348" y="3500760"/>
                  <a:pt x="1698600" y="3623603"/>
                </a:cubicBezTo>
                <a:cubicBezTo>
                  <a:pt x="1767852" y="3746445"/>
                  <a:pt x="1858010" y="3869942"/>
                  <a:pt x="1966461" y="3988211"/>
                </a:cubicBezTo>
                <a:cubicBezTo>
                  <a:pt x="2021339" y="4047018"/>
                  <a:pt x="2080138" y="4104519"/>
                  <a:pt x="2145470" y="4158100"/>
                </a:cubicBezTo>
                <a:cubicBezTo>
                  <a:pt x="2176829" y="4185543"/>
                  <a:pt x="2211455" y="4211026"/>
                  <a:pt x="2245428" y="4237163"/>
                </a:cubicBezTo>
                <a:cubicBezTo>
                  <a:pt x="2262414" y="4249578"/>
                  <a:pt x="2280054" y="4261993"/>
                  <a:pt x="2297693" y="4273755"/>
                </a:cubicBezTo>
                <a:cubicBezTo>
                  <a:pt x="2315333" y="4286823"/>
                  <a:pt x="2333626" y="4299238"/>
                  <a:pt x="2352572" y="4310346"/>
                </a:cubicBezTo>
                <a:cubicBezTo>
                  <a:pt x="2498916" y="4404439"/>
                  <a:pt x="2664859" y="4478928"/>
                  <a:pt x="2839295" y="4531855"/>
                </a:cubicBezTo>
                <a:cubicBezTo>
                  <a:pt x="2926840" y="4558645"/>
                  <a:pt x="3016998" y="4576941"/>
                  <a:pt x="3108462" y="4591316"/>
                </a:cubicBezTo>
                <a:cubicBezTo>
                  <a:pt x="3199274" y="4604385"/>
                  <a:pt x="3292698" y="4609612"/>
                  <a:pt x="3385470" y="4610265"/>
                </a:cubicBezTo>
                <a:cubicBezTo>
                  <a:pt x="3428589" y="4608958"/>
                  <a:pt x="3480854" y="4609612"/>
                  <a:pt x="3524627" y="4605038"/>
                </a:cubicBezTo>
                <a:cubicBezTo>
                  <a:pt x="3569706" y="4603078"/>
                  <a:pt x="3615438" y="4596544"/>
                  <a:pt x="3661170" y="4591316"/>
                </a:cubicBezTo>
                <a:cubicBezTo>
                  <a:pt x="3752635" y="4576941"/>
                  <a:pt x="3842793" y="4558645"/>
                  <a:pt x="3930338" y="4531855"/>
                </a:cubicBezTo>
                <a:cubicBezTo>
                  <a:pt x="4104774" y="4478928"/>
                  <a:pt x="4270717" y="4404439"/>
                  <a:pt x="4417061" y="4310346"/>
                </a:cubicBezTo>
                <a:cubicBezTo>
                  <a:pt x="4436007" y="4299238"/>
                  <a:pt x="4454299" y="4286823"/>
                  <a:pt x="4471939" y="4273755"/>
                </a:cubicBezTo>
                <a:cubicBezTo>
                  <a:pt x="4489579" y="4261993"/>
                  <a:pt x="4507219" y="4249578"/>
                  <a:pt x="4524205" y="4237163"/>
                </a:cubicBezTo>
                <a:cubicBezTo>
                  <a:pt x="4558177" y="4211026"/>
                  <a:pt x="4592803" y="4185543"/>
                  <a:pt x="4624163" y="4158100"/>
                </a:cubicBezTo>
                <a:cubicBezTo>
                  <a:pt x="4689495" y="4104519"/>
                  <a:pt x="4748293" y="4047018"/>
                  <a:pt x="4803172" y="3988211"/>
                </a:cubicBezTo>
                <a:cubicBezTo>
                  <a:pt x="4911623" y="3869942"/>
                  <a:pt x="5001781" y="3745792"/>
                  <a:pt x="5071033" y="3623603"/>
                </a:cubicBezTo>
                <a:cubicBezTo>
                  <a:pt x="5140285" y="3500760"/>
                  <a:pt x="5191243" y="3381184"/>
                  <a:pt x="5227829" y="3272063"/>
                </a:cubicBezTo>
                <a:cubicBezTo>
                  <a:pt x="5265069" y="3162942"/>
                  <a:pt x="5286628" y="3064276"/>
                  <a:pt x="5301001" y="2981945"/>
                </a:cubicBezTo>
                <a:cubicBezTo>
                  <a:pt x="5304268" y="2961689"/>
                  <a:pt x="5307534" y="2942087"/>
                  <a:pt x="5310801" y="2923791"/>
                </a:cubicBezTo>
                <a:cubicBezTo>
                  <a:pt x="5312761" y="2905495"/>
                  <a:pt x="5314721" y="2888506"/>
                  <a:pt x="5317334" y="2872824"/>
                </a:cubicBezTo>
                <a:cubicBezTo>
                  <a:pt x="5321254" y="2840153"/>
                  <a:pt x="5324521" y="2813363"/>
                  <a:pt x="5325174" y="2790493"/>
                </a:cubicBezTo>
                <a:cubicBezTo>
                  <a:pt x="5329094" y="2746061"/>
                  <a:pt x="5330401" y="2721884"/>
                  <a:pt x="5330401" y="2721884"/>
                </a:cubicBezTo>
                <a:cubicBezTo>
                  <a:pt x="5330401" y="2721884"/>
                  <a:pt x="5331054" y="2746061"/>
                  <a:pt x="5331707" y="2790493"/>
                </a:cubicBezTo>
                <a:cubicBezTo>
                  <a:pt x="5333014" y="2813363"/>
                  <a:pt x="5331707" y="2840807"/>
                  <a:pt x="5331054" y="2873477"/>
                </a:cubicBezTo>
                <a:cubicBezTo>
                  <a:pt x="5330401" y="2889813"/>
                  <a:pt x="5330401" y="2907455"/>
                  <a:pt x="5329094" y="2925751"/>
                </a:cubicBezTo>
                <a:cubicBezTo>
                  <a:pt x="5327134" y="2944700"/>
                  <a:pt x="5325174" y="2964956"/>
                  <a:pt x="5323867" y="2985212"/>
                </a:cubicBezTo>
                <a:cubicBezTo>
                  <a:pt x="5315374" y="3068850"/>
                  <a:pt x="5301001" y="3170783"/>
                  <a:pt x="5270295" y="3284478"/>
                </a:cubicBezTo>
                <a:cubicBezTo>
                  <a:pt x="5239589" y="3398173"/>
                  <a:pt x="5195163" y="3524283"/>
                  <a:pt x="5129178" y="3654967"/>
                </a:cubicBezTo>
                <a:cubicBezTo>
                  <a:pt x="5063846" y="3784997"/>
                  <a:pt x="4976301" y="3918295"/>
                  <a:pt x="4867851" y="4045711"/>
                </a:cubicBezTo>
                <a:cubicBezTo>
                  <a:pt x="4812319" y="4109093"/>
                  <a:pt x="4752867" y="4171821"/>
                  <a:pt x="4686228" y="4229976"/>
                </a:cubicBezTo>
                <a:cubicBezTo>
                  <a:pt x="4621549" y="4289437"/>
                  <a:pt x="4549031" y="4343671"/>
                  <a:pt x="4472593" y="4395291"/>
                </a:cubicBezTo>
                <a:cubicBezTo>
                  <a:pt x="4320369" y="4497224"/>
                  <a:pt x="4147893" y="4582168"/>
                  <a:pt x="3962350" y="4639016"/>
                </a:cubicBezTo>
                <a:cubicBezTo>
                  <a:pt x="3870233" y="4667113"/>
                  <a:pt x="3774195" y="4687369"/>
                  <a:pt x="3678157" y="4703051"/>
                </a:cubicBezTo>
                <a:cubicBezTo>
                  <a:pt x="3629158" y="4709585"/>
                  <a:pt x="3580812" y="4716773"/>
                  <a:pt x="3531160" y="4719386"/>
                </a:cubicBezTo>
                <a:cubicBezTo>
                  <a:pt x="3479548" y="4724614"/>
                  <a:pt x="3435775" y="4723960"/>
                  <a:pt x="3385470" y="4725921"/>
                </a:cubicBezTo>
                <a:cubicBezTo>
                  <a:pt x="3287472" y="4723960"/>
                  <a:pt x="3188821" y="4717426"/>
                  <a:pt x="3091476" y="4703051"/>
                </a:cubicBezTo>
                <a:cubicBezTo>
                  <a:pt x="2994785" y="4687369"/>
                  <a:pt x="2899400" y="4667113"/>
                  <a:pt x="2807282" y="4638362"/>
                </a:cubicBezTo>
                <a:cubicBezTo>
                  <a:pt x="2622393" y="4581515"/>
                  <a:pt x="2449917" y="4497224"/>
                  <a:pt x="2297040" y="4395291"/>
                </a:cubicBezTo>
                <a:cubicBezTo>
                  <a:pt x="2220602" y="4343671"/>
                  <a:pt x="2148737" y="4289437"/>
                  <a:pt x="2083405" y="4229322"/>
                </a:cubicBezTo>
                <a:cubicBezTo>
                  <a:pt x="2016766" y="4171821"/>
                  <a:pt x="1957314" y="4108440"/>
                  <a:pt x="1902435" y="4045711"/>
                </a:cubicBezTo>
                <a:cubicBezTo>
                  <a:pt x="1793331" y="3918295"/>
                  <a:pt x="1705133" y="3784997"/>
                  <a:pt x="1640455" y="3654967"/>
                </a:cubicBezTo>
                <a:cubicBezTo>
                  <a:pt x="1574469" y="3524283"/>
                  <a:pt x="1530044" y="3398173"/>
                  <a:pt x="1499991" y="3284478"/>
                </a:cubicBezTo>
                <a:cubicBezTo>
                  <a:pt x="1468632" y="3170783"/>
                  <a:pt x="1454259" y="3068850"/>
                  <a:pt x="1445765" y="2985212"/>
                </a:cubicBezTo>
                <a:cubicBezTo>
                  <a:pt x="1444459" y="2964956"/>
                  <a:pt x="1442499" y="2944700"/>
                  <a:pt x="1440539" y="2925751"/>
                </a:cubicBezTo>
                <a:cubicBezTo>
                  <a:pt x="1439232" y="2907455"/>
                  <a:pt x="1439232" y="2889813"/>
                  <a:pt x="1438579" y="2873477"/>
                </a:cubicBezTo>
                <a:cubicBezTo>
                  <a:pt x="1437926" y="2840807"/>
                  <a:pt x="1436619" y="2813363"/>
                  <a:pt x="1437926" y="2790493"/>
                </a:cubicBezTo>
                <a:cubicBezTo>
                  <a:pt x="1438579" y="2746061"/>
                  <a:pt x="1439232" y="2721884"/>
                  <a:pt x="1439232" y="2721884"/>
                </a:cubicBezTo>
                <a:close/>
                <a:moveTo>
                  <a:pt x="0" y="2721884"/>
                </a:moveTo>
                <a:cubicBezTo>
                  <a:pt x="0" y="2721884"/>
                  <a:pt x="2612" y="2763695"/>
                  <a:pt x="5878" y="2841438"/>
                </a:cubicBezTo>
                <a:cubicBezTo>
                  <a:pt x="7837" y="2861037"/>
                  <a:pt x="8490" y="2882596"/>
                  <a:pt x="9796" y="2906114"/>
                </a:cubicBezTo>
                <a:cubicBezTo>
                  <a:pt x="12408" y="2930286"/>
                  <a:pt x="15674" y="2955765"/>
                  <a:pt x="18286" y="2984510"/>
                </a:cubicBezTo>
                <a:cubicBezTo>
                  <a:pt x="21551" y="3011949"/>
                  <a:pt x="24163" y="3042654"/>
                  <a:pt x="27429" y="3074012"/>
                </a:cubicBezTo>
                <a:cubicBezTo>
                  <a:pt x="32653" y="3106024"/>
                  <a:pt x="37878" y="3139995"/>
                  <a:pt x="42449" y="3175927"/>
                </a:cubicBezTo>
                <a:cubicBezTo>
                  <a:pt x="45061" y="3194219"/>
                  <a:pt x="48327" y="3212511"/>
                  <a:pt x="50939" y="3231457"/>
                </a:cubicBezTo>
                <a:cubicBezTo>
                  <a:pt x="54857" y="3250403"/>
                  <a:pt x="58123" y="3269348"/>
                  <a:pt x="62041" y="3288947"/>
                </a:cubicBezTo>
                <a:cubicBezTo>
                  <a:pt x="70531" y="3328145"/>
                  <a:pt x="77714" y="3369303"/>
                  <a:pt x="87510" y="3411767"/>
                </a:cubicBezTo>
                <a:cubicBezTo>
                  <a:pt x="97959" y="3454232"/>
                  <a:pt x="109061" y="3498003"/>
                  <a:pt x="120816" y="3543733"/>
                </a:cubicBezTo>
                <a:cubicBezTo>
                  <a:pt x="132571" y="3589464"/>
                  <a:pt x="148245" y="3635195"/>
                  <a:pt x="162612" y="3683539"/>
                </a:cubicBezTo>
                <a:cubicBezTo>
                  <a:pt x="223347" y="3874956"/>
                  <a:pt x="310857" y="4085971"/>
                  <a:pt x="429714" y="4302213"/>
                </a:cubicBezTo>
                <a:cubicBezTo>
                  <a:pt x="548571" y="4518455"/>
                  <a:pt x="704653" y="4737309"/>
                  <a:pt x="893388" y="4947018"/>
                </a:cubicBezTo>
                <a:cubicBezTo>
                  <a:pt x="988735" y="5050239"/>
                  <a:pt x="1091919" y="5152807"/>
                  <a:pt x="1205551" y="5247535"/>
                </a:cubicBezTo>
                <a:cubicBezTo>
                  <a:pt x="1261061" y="5296533"/>
                  <a:pt x="1321143" y="5340304"/>
                  <a:pt x="1379919" y="5387341"/>
                </a:cubicBezTo>
                <a:cubicBezTo>
                  <a:pt x="1410612" y="5409553"/>
                  <a:pt x="1441959" y="5431112"/>
                  <a:pt x="1472653" y="5452671"/>
                </a:cubicBezTo>
                <a:lnTo>
                  <a:pt x="1519674" y="5485989"/>
                </a:lnTo>
                <a:lnTo>
                  <a:pt x="1568000" y="5516694"/>
                </a:lnTo>
                <a:cubicBezTo>
                  <a:pt x="1825306" y="5683938"/>
                  <a:pt x="2115919" y="5817212"/>
                  <a:pt x="2423510" y="5910633"/>
                </a:cubicBezTo>
                <a:cubicBezTo>
                  <a:pt x="2577633" y="5957670"/>
                  <a:pt x="2736980" y="5990336"/>
                  <a:pt x="2897633" y="6015814"/>
                </a:cubicBezTo>
                <a:cubicBezTo>
                  <a:pt x="3057633" y="6039333"/>
                  <a:pt x="3223510" y="6049132"/>
                  <a:pt x="3383510" y="6050439"/>
                </a:cubicBezTo>
                <a:cubicBezTo>
                  <a:pt x="3551347" y="6049132"/>
                  <a:pt x="3710694" y="6039333"/>
                  <a:pt x="3872000" y="6015161"/>
                </a:cubicBezTo>
                <a:cubicBezTo>
                  <a:pt x="4032653" y="5990336"/>
                  <a:pt x="4192000" y="5957670"/>
                  <a:pt x="4346123" y="5910633"/>
                </a:cubicBezTo>
                <a:cubicBezTo>
                  <a:pt x="4653715" y="5817212"/>
                  <a:pt x="4944327" y="5683938"/>
                  <a:pt x="5201633" y="5516694"/>
                </a:cubicBezTo>
                <a:lnTo>
                  <a:pt x="5249959" y="5485989"/>
                </a:lnTo>
                <a:lnTo>
                  <a:pt x="5296980" y="5452671"/>
                </a:lnTo>
                <a:cubicBezTo>
                  <a:pt x="5327673" y="5430459"/>
                  <a:pt x="5359021" y="5409553"/>
                  <a:pt x="5389715" y="5386688"/>
                </a:cubicBezTo>
                <a:cubicBezTo>
                  <a:pt x="5448490" y="5340304"/>
                  <a:pt x="5508571" y="5295879"/>
                  <a:pt x="5564082" y="5247535"/>
                </a:cubicBezTo>
                <a:cubicBezTo>
                  <a:pt x="5677715" y="5152154"/>
                  <a:pt x="5780898" y="5050239"/>
                  <a:pt x="5876245" y="4947018"/>
                </a:cubicBezTo>
                <a:cubicBezTo>
                  <a:pt x="6064980" y="4737309"/>
                  <a:pt x="6221061" y="4518455"/>
                  <a:pt x="6339919" y="4302213"/>
                </a:cubicBezTo>
                <a:cubicBezTo>
                  <a:pt x="6458775" y="4085971"/>
                  <a:pt x="6546286" y="3874956"/>
                  <a:pt x="6607021" y="3683539"/>
                </a:cubicBezTo>
                <a:cubicBezTo>
                  <a:pt x="6621388" y="3635195"/>
                  <a:pt x="6637061" y="3589464"/>
                  <a:pt x="6648817" y="3543733"/>
                </a:cubicBezTo>
                <a:cubicBezTo>
                  <a:pt x="6660571" y="3498003"/>
                  <a:pt x="6671673" y="3454232"/>
                  <a:pt x="6682123" y="3411767"/>
                </a:cubicBezTo>
                <a:cubicBezTo>
                  <a:pt x="6691919" y="3369303"/>
                  <a:pt x="6699103" y="3328145"/>
                  <a:pt x="6707592" y="3288947"/>
                </a:cubicBezTo>
                <a:cubicBezTo>
                  <a:pt x="6711511" y="3269348"/>
                  <a:pt x="6714775" y="3250403"/>
                  <a:pt x="6718694" y="3231457"/>
                </a:cubicBezTo>
                <a:cubicBezTo>
                  <a:pt x="6721307" y="3212511"/>
                  <a:pt x="6724571" y="3194219"/>
                  <a:pt x="6727184" y="3175927"/>
                </a:cubicBezTo>
                <a:cubicBezTo>
                  <a:pt x="6732409" y="3139995"/>
                  <a:pt x="6737633" y="3106024"/>
                  <a:pt x="6741551" y="3074012"/>
                </a:cubicBezTo>
                <a:cubicBezTo>
                  <a:pt x="6745469" y="3042654"/>
                  <a:pt x="6748082" y="3011949"/>
                  <a:pt x="6751347" y="2984510"/>
                </a:cubicBezTo>
                <a:cubicBezTo>
                  <a:pt x="6753959" y="2955765"/>
                  <a:pt x="6756571" y="2930286"/>
                  <a:pt x="6759837" y="2906114"/>
                </a:cubicBezTo>
                <a:cubicBezTo>
                  <a:pt x="6761796" y="2882596"/>
                  <a:pt x="6762449" y="2860383"/>
                  <a:pt x="6763103" y="2841438"/>
                </a:cubicBezTo>
                <a:cubicBezTo>
                  <a:pt x="6767021" y="2763695"/>
                  <a:pt x="6769633" y="2721884"/>
                  <a:pt x="6769633" y="2721884"/>
                </a:cubicBezTo>
                <a:cubicBezTo>
                  <a:pt x="6769633" y="2721884"/>
                  <a:pt x="6769633" y="2763695"/>
                  <a:pt x="6769633" y="2841438"/>
                </a:cubicBezTo>
                <a:cubicBezTo>
                  <a:pt x="6769633" y="2861037"/>
                  <a:pt x="6770286" y="2882596"/>
                  <a:pt x="6768980" y="2906768"/>
                </a:cubicBezTo>
                <a:cubicBezTo>
                  <a:pt x="6767673" y="2930940"/>
                  <a:pt x="6766367" y="2957072"/>
                  <a:pt x="6765061" y="2985163"/>
                </a:cubicBezTo>
                <a:cubicBezTo>
                  <a:pt x="6763103" y="3013255"/>
                  <a:pt x="6762449" y="3043960"/>
                  <a:pt x="6760490" y="3075972"/>
                </a:cubicBezTo>
                <a:cubicBezTo>
                  <a:pt x="6756571" y="3108637"/>
                  <a:pt x="6753307" y="3143262"/>
                  <a:pt x="6749388" y="3179193"/>
                </a:cubicBezTo>
                <a:cubicBezTo>
                  <a:pt x="6747429" y="3196832"/>
                  <a:pt x="6744817" y="3215778"/>
                  <a:pt x="6742857" y="3235377"/>
                </a:cubicBezTo>
                <a:cubicBezTo>
                  <a:pt x="6740245" y="3253669"/>
                  <a:pt x="6736980" y="3273268"/>
                  <a:pt x="6733715" y="3293520"/>
                </a:cubicBezTo>
                <a:cubicBezTo>
                  <a:pt x="6727184" y="3332718"/>
                  <a:pt x="6721307" y="3375183"/>
                  <a:pt x="6713469" y="3418300"/>
                </a:cubicBezTo>
                <a:cubicBezTo>
                  <a:pt x="6704327" y="3461418"/>
                  <a:pt x="6695184" y="3506495"/>
                  <a:pt x="6685388" y="3552880"/>
                </a:cubicBezTo>
                <a:cubicBezTo>
                  <a:pt x="6674939" y="3599264"/>
                  <a:pt x="6661225" y="3646301"/>
                  <a:pt x="6648163" y="3695952"/>
                </a:cubicBezTo>
                <a:cubicBezTo>
                  <a:pt x="6593959" y="3892595"/>
                  <a:pt x="6514286" y="4109490"/>
                  <a:pt x="6398041" y="4333571"/>
                </a:cubicBezTo>
                <a:cubicBezTo>
                  <a:pt x="6283755" y="4556999"/>
                  <a:pt x="6130286" y="4785653"/>
                  <a:pt x="5940898" y="5003855"/>
                </a:cubicBezTo>
                <a:cubicBezTo>
                  <a:pt x="5844898" y="5112302"/>
                  <a:pt x="5741061" y="5219444"/>
                  <a:pt x="5626123" y="5318745"/>
                </a:cubicBezTo>
                <a:cubicBezTo>
                  <a:pt x="5570613" y="5371009"/>
                  <a:pt x="5509225" y="5417393"/>
                  <a:pt x="5448490" y="5465737"/>
                </a:cubicBezTo>
                <a:cubicBezTo>
                  <a:pt x="5417796" y="5489256"/>
                  <a:pt x="5385796" y="5511468"/>
                  <a:pt x="5354449" y="5534333"/>
                </a:cubicBezTo>
                <a:lnTo>
                  <a:pt x="5306775" y="5568958"/>
                </a:lnTo>
                <a:lnTo>
                  <a:pt x="5257143" y="5601623"/>
                </a:lnTo>
                <a:cubicBezTo>
                  <a:pt x="4993959" y="5776707"/>
                  <a:pt x="4696163" y="5920432"/>
                  <a:pt x="4378123" y="6017121"/>
                </a:cubicBezTo>
                <a:cubicBezTo>
                  <a:pt x="4219429" y="6066118"/>
                  <a:pt x="4054857" y="6100743"/>
                  <a:pt x="3888980" y="6128182"/>
                </a:cubicBezTo>
                <a:cubicBezTo>
                  <a:pt x="3723102" y="6153007"/>
                  <a:pt x="3550041" y="6163460"/>
                  <a:pt x="3386776" y="6166073"/>
                </a:cubicBezTo>
                <a:lnTo>
                  <a:pt x="3258123" y="6162153"/>
                </a:lnTo>
                <a:cubicBezTo>
                  <a:pt x="3216327" y="6162153"/>
                  <a:pt x="3174531" y="6158233"/>
                  <a:pt x="3132082" y="6154967"/>
                </a:cubicBezTo>
                <a:cubicBezTo>
                  <a:pt x="3090286" y="6151047"/>
                  <a:pt x="3047837" y="6149740"/>
                  <a:pt x="3006041" y="6143860"/>
                </a:cubicBezTo>
                <a:lnTo>
                  <a:pt x="2880653" y="6127528"/>
                </a:lnTo>
                <a:cubicBezTo>
                  <a:pt x="2714776" y="6100743"/>
                  <a:pt x="2550857" y="6066118"/>
                  <a:pt x="2391510" y="6017121"/>
                </a:cubicBezTo>
                <a:cubicBezTo>
                  <a:pt x="2073469" y="5920432"/>
                  <a:pt x="1775674" y="5776054"/>
                  <a:pt x="1512490" y="5601623"/>
                </a:cubicBezTo>
                <a:lnTo>
                  <a:pt x="1463510" y="5568958"/>
                </a:lnTo>
                <a:lnTo>
                  <a:pt x="1415184" y="5534333"/>
                </a:lnTo>
                <a:cubicBezTo>
                  <a:pt x="1383837" y="5511468"/>
                  <a:pt x="1351837" y="5489256"/>
                  <a:pt x="1321143" y="5465737"/>
                </a:cubicBezTo>
                <a:cubicBezTo>
                  <a:pt x="1260408" y="5417393"/>
                  <a:pt x="1199673" y="5370355"/>
                  <a:pt x="1143510" y="5318745"/>
                </a:cubicBezTo>
                <a:cubicBezTo>
                  <a:pt x="1028571" y="5219444"/>
                  <a:pt x="925388" y="5111649"/>
                  <a:pt x="829388" y="5003855"/>
                </a:cubicBezTo>
                <a:cubicBezTo>
                  <a:pt x="639347" y="4785653"/>
                  <a:pt x="486531" y="4556999"/>
                  <a:pt x="371592" y="4333571"/>
                </a:cubicBezTo>
                <a:cubicBezTo>
                  <a:pt x="255347" y="4109490"/>
                  <a:pt x="176327" y="3892595"/>
                  <a:pt x="121469" y="3695952"/>
                </a:cubicBezTo>
                <a:cubicBezTo>
                  <a:pt x="108408" y="3646301"/>
                  <a:pt x="94694" y="3599264"/>
                  <a:pt x="84245" y="3552880"/>
                </a:cubicBezTo>
                <a:cubicBezTo>
                  <a:pt x="75102" y="3506495"/>
                  <a:pt x="65306" y="3461418"/>
                  <a:pt x="56163" y="3418300"/>
                </a:cubicBezTo>
                <a:cubicBezTo>
                  <a:pt x="48327" y="3375183"/>
                  <a:pt x="42449" y="3332718"/>
                  <a:pt x="35918" y="3293520"/>
                </a:cubicBezTo>
                <a:cubicBezTo>
                  <a:pt x="32653" y="3273268"/>
                  <a:pt x="29388" y="3253669"/>
                  <a:pt x="26776" y="3235377"/>
                </a:cubicBezTo>
                <a:cubicBezTo>
                  <a:pt x="24816" y="3215778"/>
                  <a:pt x="22857" y="3196832"/>
                  <a:pt x="20898" y="3179193"/>
                </a:cubicBezTo>
                <a:cubicBezTo>
                  <a:pt x="16327" y="3143262"/>
                  <a:pt x="13061" y="3108637"/>
                  <a:pt x="9796" y="3075972"/>
                </a:cubicBezTo>
                <a:cubicBezTo>
                  <a:pt x="7184" y="3043960"/>
                  <a:pt x="5878" y="3013255"/>
                  <a:pt x="4571" y="2985163"/>
                </a:cubicBezTo>
                <a:cubicBezTo>
                  <a:pt x="3265" y="2957072"/>
                  <a:pt x="1959" y="2930940"/>
                  <a:pt x="653" y="2906768"/>
                </a:cubicBezTo>
                <a:cubicBezTo>
                  <a:pt x="-653" y="2882596"/>
                  <a:pt x="653" y="2861037"/>
                  <a:pt x="0" y="2841438"/>
                </a:cubicBezTo>
                <a:cubicBezTo>
                  <a:pt x="0" y="2763695"/>
                  <a:pt x="0" y="2721884"/>
                  <a:pt x="0" y="2721884"/>
                </a:cubicBezTo>
                <a:close/>
                <a:moveTo>
                  <a:pt x="3382204" y="1440151"/>
                </a:moveTo>
                <a:lnTo>
                  <a:pt x="3478835" y="1445381"/>
                </a:lnTo>
                <a:cubicBezTo>
                  <a:pt x="3510175" y="1446035"/>
                  <a:pt x="3540861" y="1451265"/>
                  <a:pt x="3572201" y="1456495"/>
                </a:cubicBezTo>
                <a:lnTo>
                  <a:pt x="3618557" y="1463686"/>
                </a:lnTo>
                <a:lnTo>
                  <a:pt x="3641409" y="1467609"/>
                </a:lnTo>
                <a:lnTo>
                  <a:pt x="3664261" y="1473492"/>
                </a:lnTo>
                <a:cubicBezTo>
                  <a:pt x="3694295" y="1481337"/>
                  <a:pt x="3724329" y="1489182"/>
                  <a:pt x="3754363" y="1497027"/>
                </a:cubicBezTo>
                <a:cubicBezTo>
                  <a:pt x="3784396" y="1506180"/>
                  <a:pt x="3812471" y="1517947"/>
                  <a:pt x="3841199" y="1528407"/>
                </a:cubicBezTo>
                <a:lnTo>
                  <a:pt x="3883639" y="1545405"/>
                </a:lnTo>
                <a:lnTo>
                  <a:pt x="3924772" y="1565671"/>
                </a:lnTo>
                <a:cubicBezTo>
                  <a:pt x="3951541" y="1579400"/>
                  <a:pt x="3979616" y="1591821"/>
                  <a:pt x="4004427" y="1607511"/>
                </a:cubicBezTo>
                <a:cubicBezTo>
                  <a:pt x="4029890" y="1623201"/>
                  <a:pt x="4054701" y="1638891"/>
                  <a:pt x="4080164" y="1655234"/>
                </a:cubicBezTo>
                <a:cubicBezTo>
                  <a:pt x="4175489" y="1721917"/>
                  <a:pt x="4261673" y="1797098"/>
                  <a:pt x="4329575" y="1880124"/>
                </a:cubicBezTo>
                <a:cubicBezTo>
                  <a:pt x="4366139" y="1920002"/>
                  <a:pt x="4393561" y="1963803"/>
                  <a:pt x="4422941" y="2004990"/>
                </a:cubicBezTo>
                <a:cubicBezTo>
                  <a:pt x="4437305" y="2025256"/>
                  <a:pt x="4447752" y="2048137"/>
                  <a:pt x="4460157" y="2069057"/>
                </a:cubicBezTo>
                <a:cubicBezTo>
                  <a:pt x="4471257" y="2089977"/>
                  <a:pt x="4484315" y="2110243"/>
                  <a:pt x="4494109" y="2131163"/>
                </a:cubicBezTo>
                <a:cubicBezTo>
                  <a:pt x="4503249" y="2152083"/>
                  <a:pt x="4512390" y="2173657"/>
                  <a:pt x="4521531" y="2193923"/>
                </a:cubicBezTo>
                <a:cubicBezTo>
                  <a:pt x="4530019" y="2214189"/>
                  <a:pt x="4539812" y="2233148"/>
                  <a:pt x="4545689" y="2253414"/>
                </a:cubicBezTo>
                <a:cubicBezTo>
                  <a:pt x="4557441" y="2293946"/>
                  <a:pt x="4571152" y="2331864"/>
                  <a:pt x="4579640" y="2367820"/>
                </a:cubicBezTo>
                <a:cubicBezTo>
                  <a:pt x="4586822" y="2404430"/>
                  <a:pt x="4594004" y="2438425"/>
                  <a:pt x="4600533" y="2470458"/>
                </a:cubicBezTo>
                <a:cubicBezTo>
                  <a:pt x="4603797" y="2502492"/>
                  <a:pt x="4606409" y="2532564"/>
                  <a:pt x="4609021" y="2558714"/>
                </a:cubicBezTo>
                <a:cubicBezTo>
                  <a:pt x="4610327" y="2571789"/>
                  <a:pt x="4611632" y="2584864"/>
                  <a:pt x="4612285" y="2596632"/>
                </a:cubicBezTo>
                <a:cubicBezTo>
                  <a:pt x="4612938" y="2607745"/>
                  <a:pt x="4612285" y="2618859"/>
                  <a:pt x="4612285" y="2629319"/>
                </a:cubicBezTo>
                <a:cubicBezTo>
                  <a:pt x="4611632" y="2649585"/>
                  <a:pt x="4611632" y="2667236"/>
                  <a:pt x="4610979" y="2681619"/>
                </a:cubicBezTo>
                <a:cubicBezTo>
                  <a:pt x="4610327" y="2709730"/>
                  <a:pt x="4610327" y="2724112"/>
                  <a:pt x="4610327" y="2724112"/>
                </a:cubicBezTo>
                <a:cubicBezTo>
                  <a:pt x="4610327" y="2724112"/>
                  <a:pt x="4608368" y="2709730"/>
                  <a:pt x="4605103" y="2681619"/>
                </a:cubicBezTo>
                <a:cubicBezTo>
                  <a:pt x="4603145" y="2667890"/>
                  <a:pt x="4601186" y="2650893"/>
                  <a:pt x="4598574" y="2629973"/>
                </a:cubicBezTo>
                <a:cubicBezTo>
                  <a:pt x="4597268" y="2619513"/>
                  <a:pt x="4595963" y="2609053"/>
                  <a:pt x="4594004" y="2597285"/>
                </a:cubicBezTo>
                <a:cubicBezTo>
                  <a:pt x="4592045" y="2586172"/>
                  <a:pt x="4589433" y="2573750"/>
                  <a:pt x="4586169" y="2561329"/>
                </a:cubicBezTo>
                <a:cubicBezTo>
                  <a:pt x="4580945" y="2535179"/>
                  <a:pt x="4575069" y="2507068"/>
                  <a:pt x="4567887" y="2476996"/>
                </a:cubicBezTo>
                <a:cubicBezTo>
                  <a:pt x="4558094" y="2447577"/>
                  <a:pt x="4548300" y="2414890"/>
                  <a:pt x="4537201" y="2380895"/>
                </a:cubicBezTo>
                <a:cubicBezTo>
                  <a:pt x="4526101" y="2346246"/>
                  <a:pt x="4509125" y="2311597"/>
                  <a:pt x="4494109" y="2274334"/>
                </a:cubicBezTo>
                <a:cubicBezTo>
                  <a:pt x="4477786" y="2237724"/>
                  <a:pt x="4456240" y="2201114"/>
                  <a:pt x="4436000" y="2161889"/>
                </a:cubicBezTo>
                <a:cubicBezTo>
                  <a:pt x="4424900" y="2143584"/>
                  <a:pt x="4411842" y="2124625"/>
                  <a:pt x="4399437" y="2105667"/>
                </a:cubicBezTo>
                <a:cubicBezTo>
                  <a:pt x="4386379" y="2087362"/>
                  <a:pt x="4375279" y="2066442"/>
                  <a:pt x="4359609" y="2048791"/>
                </a:cubicBezTo>
                <a:cubicBezTo>
                  <a:pt x="4328923" y="2012835"/>
                  <a:pt x="4301501" y="1972302"/>
                  <a:pt x="4265591" y="1937654"/>
                </a:cubicBezTo>
                <a:cubicBezTo>
                  <a:pt x="4198994" y="1863126"/>
                  <a:pt x="4114115" y="1799059"/>
                  <a:pt x="4024667" y="1739568"/>
                </a:cubicBezTo>
                <a:cubicBezTo>
                  <a:pt x="3933260" y="1680731"/>
                  <a:pt x="3829447" y="1638237"/>
                  <a:pt x="3722370" y="1603588"/>
                </a:cubicBezTo>
                <a:cubicBezTo>
                  <a:pt x="3694948" y="1596397"/>
                  <a:pt x="3666873" y="1589860"/>
                  <a:pt x="3639451" y="1582668"/>
                </a:cubicBezTo>
                <a:lnTo>
                  <a:pt x="3619210" y="1578092"/>
                </a:lnTo>
                <a:lnTo>
                  <a:pt x="3597664" y="1574823"/>
                </a:lnTo>
                <a:lnTo>
                  <a:pt x="3555878" y="1568286"/>
                </a:lnTo>
                <a:cubicBezTo>
                  <a:pt x="3527150" y="1563710"/>
                  <a:pt x="3499075" y="1559133"/>
                  <a:pt x="3470347" y="1559133"/>
                </a:cubicBezTo>
                <a:lnTo>
                  <a:pt x="3388081" y="1555211"/>
                </a:lnTo>
                <a:lnTo>
                  <a:pt x="3297979" y="1559133"/>
                </a:lnTo>
                <a:cubicBezTo>
                  <a:pt x="3283615" y="1560441"/>
                  <a:pt x="3267292" y="1559787"/>
                  <a:pt x="3253581" y="1562402"/>
                </a:cubicBezTo>
                <a:lnTo>
                  <a:pt x="3212448" y="1568286"/>
                </a:lnTo>
                <a:lnTo>
                  <a:pt x="3171315" y="1574823"/>
                </a:lnTo>
                <a:lnTo>
                  <a:pt x="3150422" y="1578092"/>
                </a:lnTo>
                <a:lnTo>
                  <a:pt x="3130181" y="1582668"/>
                </a:lnTo>
                <a:cubicBezTo>
                  <a:pt x="3102106" y="1589860"/>
                  <a:pt x="3074684" y="1596397"/>
                  <a:pt x="3047262" y="1603588"/>
                </a:cubicBezTo>
                <a:cubicBezTo>
                  <a:pt x="2940185" y="1638891"/>
                  <a:pt x="2836372" y="1680731"/>
                  <a:pt x="2745618" y="1739568"/>
                </a:cubicBezTo>
                <a:cubicBezTo>
                  <a:pt x="2655517" y="1799059"/>
                  <a:pt x="2571291" y="1863126"/>
                  <a:pt x="2504042" y="1937654"/>
                </a:cubicBezTo>
                <a:cubicBezTo>
                  <a:pt x="2467479" y="1972302"/>
                  <a:pt x="2440709" y="2012835"/>
                  <a:pt x="2410023" y="2048791"/>
                </a:cubicBezTo>
                <a:cubicBezTo>
                  <a:pt x="2395006" y="2067096"/>
                  <a:pt x="2383906" y="2087362"/>
                  <a:pt x="2370848" y="2106321"/>
                </a:cubicBezTo>
                <a:cubicBezTo>
                  <a:pt x="2357790" y="2125279"/>
                  <a:pt x="2344732" y="2143584"/>
                  <a:pt x="2333632" y="2161889"/>
                </a:cubicBezTo>
                <a:cubicBezTo>
                  <a:pt x="2314045" y="2201114"/>
                  <a:pt x="2291846" y="2237724"/>
                  <a:pt x="2276176" y="2274334"/>
                </a:cubicBezTo>
                <a:cubicBezTo>
                  <a:pt x="2260507" y="2312251"/>
                  <a:pt x="2243531" y="2346246"/>
                  <a:pt x="2232431" y="2380895"/>
                </a:cubicBezTo>
                <a:cubicBezTo>
                  <a:pt x="2221332" y="2414890"/>
                  <a:pt x="2211538" y="2447577"/>
                  <a:pt x="2201745" y="2476996"/>
                </a:cubicBezTo>
                <a:cubicBezTo>
                  <a:pt x="2194563" y="2507722"/>
                  <a:pt x="2188687" y="2535833"/>
                  <a:pt x="2183463" y="2561329"/>
                </a:cubicBezTo>
                <a:cubicBezTo>
                  <a:pt x="2180199" y="2574404"/>
                  <a:pt x="2178240" y="2586172"/>
                  <a:pt x="2175628" y="2597939"/>
                </a:cubicBezTo>
                <a:cubicBezTo>
                  <a:pt x="2173670" y="2609053"/>
                  <a:pt x="2173017" y="2620166"/>
                  <a:pt x="2171058" y="2629973"/>
                </a:cubicBezTo>
                <a:cubicBezTo>
                  <a:pt x="2169099" y="2650893"/>
                  <a:pt x="2166488" y="2667890"/>
                  <a:pt x="2165182" y="2681619"/>
                </a:cubicBezTo>
                <a:cubicBezTo>
                  <a:pt x="2161917" y="2709730"/>
                  <a:pt x="2159959" y="2724112"/>
                  <a:pt x="2159959" y="2724112"/>
                </a:cubicBezTo>
                <a:cubicBezTo>
                  <a:pt x="2159959" y="2724112"/>
                  <a:pt x="2159306" y="2709730"/>
                  <a:pt x="2158653" y="2681619"/>
                </a:cubicBezTo>
                <a:cubicBezTo>
                  <a:pt x="2158000" y="2667236"/>
                  <a:pt x="2158000" y="2649585"/>
                  <a:pt x="2157347" y="2629319"/>
                </a:cubicBezTo>
                <a:cubicBezTo>
                  <a:pt x="2157347" y="2618859"/>
                  <a:pt x="2156694" y="2607745"/>
                  <a:pt x="2157347" y="2595978"/>
                </a:cubicBezTo>
                <a:cubicBezTo>
                  <a:pt x="2158000" y="2584210"/>
                  <a:pt x="2159306" y="2571789"/>
                  <a:pt x="2160611" y="2558714"/>
                </a:cubicBezTo>
                <a:cubicBezTo>
                  <a:pt x="2163223" y="2531911"/>
                  <a:pt x="2165835" y="2502492"/>
                  <a:pt x="2169099" y="2470458"/>
                </a:cubicBezTo>
                <a:cubicBezTo>
                  <a:pt x="2175628" y="2438425"/>
                  <a:pt x="2182810" y="2404430"/>
                  <a:pt x="2189992" y="2367820"/>
                </a:cubicBezTo>
                <a:cubicBezTo>
                  <a:pt x="2198480" y="2331864"/>
                  <a:pt x="2212191" y="2293946"/>
                  <a:pt x="2223944" y="2253414"/>
                </a:cubicBezTo>
                <a:cubicBezTo>
                  <a:pt x="2229820" y="2233148"/>
                  <a:pt x="2239613" y="2214189"/>
                  <a:pt x="2248101" y="2193269"/>
                </a:cubicBezTo>
                <a:cubicBezTo>
                  <a:pt x="2257242" y="2173003"/>
                  <a:pt x="2266383" y="2152083"/>
                  <a:pt x="2275523" y="2131163"/>
                </a:cubicBezTo>
                <a:cubicBezTo>
                  <a:pt x="2285317" y="2109589"/>
                  <a:pt x="2298375" y="2089977"/>
                  <a:pt x="2309475" y="2068403"/>
                </a:cubicBezTo>
                <a:cubicBezTo>
                  <a:pt x="2321880" y="2047483"/>
                  <a:pt x="2331674" y="2025256"/>
                  <a:pt x="2346691" y="2004990"/>
                </a:cubicBezTo>
                <a:cubicBezTo>
                  <a:pt x="2376071" y="1963803"/>
                  <a:pt x="2403494" y="1919349"/>
                  <a:pt x="2440057" y="1880124"/>
                </a:cubicBezTo>
                <a:cubicBezTo>
                  <a:pt x="2507306" y="1796444"/>
                  <a:pt x="2594143" y="1721917"/>
                  <a:pt x="2689468" y="1654581"/>
                </a:cubicBezTo>
                <a:cubicBezTo>
                  <a:pt x="2714931" y="1638891"/>
                  <a:pt x="2739742" y="1623201"/>
                  <a:pt x="2765205" y="1607511"/>
                </a:cubicBezTo>
                <a:cubicBezTo>
                  <a:pt x="2790016" y="1591821"/>
                  <a:pt x="2818091" y="1579400"/>
                  <a:pt x="2844860" y="1565671"/>
                </a:cubicBezTo>
                <a:lnTo>
                  <a:pt x="2885993" y="1545405"/>
                </a:lnTo>
                <a:lnTo>
                  <a:pt x="2928433" y="1528407"/>
                </a:lnTo>
                <a:cubicBezTo>
                  <a:pt x="2957161" y="1517947"/>
                  <a:pt x="2985889" y="1506180"/>
                  <a:pt x="3015269" y="1497027"/>
                </a:cubicBezTo>
                <a:cubicBezTo>
                  <a:pt x="3045303" y="1489182"/>
                  <a:pt x="3075337" y="1480684"/>
                  <a:pt x="3105371" y="1473492"/>
                </a:cubicBezTo>
                <a:lnTo>
                  <a:pt x="3128223" y="1467609"/>
                </a:lnTo>
                <a:lnTo>
                  <a:pt x="3151727" y="1463686"/>
                </a:lnTo>
                <a:lnTo>
                  <a:pt x="3198737" y="1455841"/>
                </a:lnTo>
                <a:lnTo>
                  <a:pt x="3246399" y="1448650"/>
                </a:lnTo>
                <a:cubicBezTo>
                  <a:pt x="3262722" y="1445381"/>
                  <a:pt x="3277086" y="1446689"/>
                  <a:pt x="3292103" y="1445381"/>
                </a:cubicBezTo>
                <a:close/>
                <a:moveTo>
                  <a:pt x="3382069" y="0"/>
                </a:moveTo>
                <a:cubicBezTo>
                  <a:pt x="3518579" y="1959"/>
                  <a:pt x="3649210" y="10446"/>
                  <a:pt x="3781800" y="30686"/>
                </a:cubicBezTo>
                <a:cubicBezTo>
                  <a:pt x="3913737" y="51578"/>
                  <a:pt x="4043062" y="78999"/>
                  <a:pt x="4168468" y="118172"/>
                </a:cubicBezTo>
                <a:cubicBezTo>
                  <a:pt x="4420586" y="194560"/>
                  <a:pt x="4655069" y="308815"/>
                  <a:pt x="4863425" y="447227"/>
                </a:cubicBezTo>
                <a:lnTo>
                  <a:pt x="4901962" y="473343"/>
                </a:lnTo>
                <a:lnTo>
                  <a:pt x="4940498" y="500111"/>
                </a:lnTo>
                <a:cubicBezTo>
                  <a:pt x="4965318" y="519045"/>
                  <a:pt x="4990791" y="536020"/>
                  <a:pt x="5014305" y="554954"/>
                </a:cubicBezTo>
                <a:cubicBezTo>
                  <a:pt x="5062638" y="592821"/>
                  <a:pt x="5110971" y="630036"/>
                  <a:pt x="5154733" y="671167"/>
                </a:cubicBezTo>
                <a:cubicBezTo>
                  <a:pt x="5245521" y="750167"/>
                  <a:pt x="5327166" y="835042"/>
                  <a:pt x="5402279" y="920570"/>
                </a:cubicBezTo>
                <a:cubicBezTo>
                  <a:pt x="5551851" y="1092932"/>
                  <a:pt x="5672032" y="1273782"/>
                  <a:pt x="5762167" y="1450715"/>
                </a:cubicBezTo>
                <a:cubicBezTo>
                  <a:pt x="5852956" y="1627647"/>
                  <a:pt x="5915005" y="1799356"/>
                  <a:pt x="5957461" y="1954090"/>
                </a:cubicBezTo>
                <a:cubicBezTo>
                  <a:pt x="6000569" y="2109477"/>
                  <a:pt x="6022123" y="2247889"/>
                  <a:pt x="6034533" y="2362145"/>
                </a:cubicBezTo>
                <a:cubicBezTo>
                  <a:pt x="6037799" y="2390872"/>
                  <a:pt x="6040411" y="2417640"/>
                  <a:pt x="6043024" y="2443102"/>
                </a:cubicBezTo>
                <a:cubicBezTo>
                  <a:pt x="6044983" y="2468565"/>
                  <a:pt x="6045637" y="2492722"/>
                  <a:pt x="6046290" y="2514920"/>
                </a:cubicBezTo>
                <a:cubicBezTo>
                  <a:pt x="6048903" y="2559316"/>
                  <a:pt x="6050209" y="2597184"/>
                  <a:pt x="6049555" y="2627869"/>
                </a:cubicBezTo>
                <a:cubicBezTo>
                  <a:pt x="6048903" y="2689241"/>
                  <a:pt x="6048249" y="2721232"/>
                  <a:pt x="6048249" y="2721232"/>
                </a:cubicBezTo>
                <a:cubicBezTo>
                  <a:pt x="6048249" y="2721232"/>
                  <a:pt x="6046290" y="2689241"/>
                  <a:pt x="6043024" y="2627869"/>
                </a:cubicBezTo>
                <a:cubicBezTo>
                  <a:pt x="6042371" y="2597184"/>
                  <a:pt x="6038452" y="2559969"/>
                  <a:pt x="6032573" y="2515573"/>
                </a:cubicBezTo>
                <a:cubicBezTo>
                  <a:pt x="6030614" y="2494028"/>
                  <a:pt x="6028001" y="2469871"/>
                  <a:pt x="6024736" y="2445061"/>
                </a:cubicBezTo>
                <a:cubicBezTo>
                  <a:pt x="6020817" y="2419599"/>
                  <a:pt x="6016898" y="2392830"/>
                  <a:pt x="6012326" y="2364756"/>
                </a:cubicBezTo>
                <a:cubicBezTo>
                  <a:pt x="5994691" y="2252460"/>
                  <a:pt x="5966605" y="2116659"/>
                  <a:pt x="5916312" y="1966495"/>
                </a:cubicBezTo>
                <a:cubicBezTo>
                  <a:pt x="5867325" y="1816331"/>
                  <a:pt x="5798091" y="1651151"/>
                  <a:pt x="5704037" y="1482053"/>
                </a:cubicBezTo>
                <a:cubicBezTo>
                  <a:pt x="5609982" y="1312955"/>
                  <a:pt x="5487189" y="1141246"/>
                  <a:pt x="5338269" y="977371"/>
                </a:cubicBezTo>
                <a:cubicBezTo>
                  <a:pt x="5263157" y="897066"/>
                  <a:pt x="5182165" y="816761"/>
                  <a:pt x="5092683" y="742985"/>
                </a:cubicBezTo>
                <a:cubicBezTo>
                  <a:pt x="5049575" y="704465"/>
                  <a:pt x="5001895" y="669862"/>
                  <a:pt x="4955521" y="633300"/>
                </a:cubicBezTo>
                <a:cubicBezTo>
                  <a:pt x="4932007" y="615672"/>
                  <a:pt x="4907187" y="599350"/>
                  <a:pt x="4882367" y="581722"/>
                </a:cubicBezTo>
                <a:lnTo>
                  <a:pt x="4845790" y="556259"/>
                </a:lnTo>
                <a:lnTo>
                  <a:pt x="4807907" y="532103"/>
                </a:lnTo>
                <a:cubicBezTo>
                  <a:pt x="4605429" y="401525"/>
                  <a:pt x="4378131" y="297063"/>
                  <a:pt x="4136463" y="224593"/>
                </a:cubicBezTo>
                <a:cubicBezTo>
                  <a:pt x="4016283" y="188031"/>
                  <a:pt x="3890877" y="161916"/>
                  <a:pt x="3765471" y="142329"/>
                </a:cubicBezTo>
                <a:cubicBezTo>
                  <a:pt x="3640065" y="124048"/>
                  <a:pt x="3510087" y="116214"/>
                  <a:pt x="3385335" y="115561"/>
                </a:cubicBezTo>
                <a:cubicBezTo>
                  <a:pt x="3252091" y="116867"/>
                  <a:pt x="3128645" y="124048"/>
                  <a:pt x="3001279" y="142329"/>
                </a:cubicBezTo>
                <a:cubicBezTo>
                  <a:pt x="2875874" y="161916"/>
                  <a:pt x="2751121" y="188031"/>
                  <a:pt x="2630287" y="224593"/>
                </a:cubicBezTo>
                <a:cubicBezTo>
                  <a:pt x="2389273" y="297716"/>
                  <a:pt x="2160669" y="401525"/>
                  <a:pt x="1958843" y="532103"/>
                </a:cubicBezTo>
                <a:lnTo>
                  <a:pt x="1920961" y="556259"/>
                </a:lnTo>
                <a:lnTo>
                  <a:pt x="1883731" y="581722"/>
                </a:lnTo>
                <a:cubicBezTo>
                  <a:pt x="1859564" y="599350"/>
                  <a:pt x="1834744" y="615672"/>
                  <a:pt x="1811230" y="633300"/>
                </a:cubicBezTo>
                <a:cubicBezTo>
                  <a:pt x="1764856" y="669862"/>
                  <a:pt x="1717176" y="704465"/>
                  <a:pt x="1674068" y="742985"/>
                </a:cubicBezTo>
                <a:cubicBezTo>
                  <a:pt x="1584585" y="816761"/>
                  <a:pt x="1503594" y="897066"/>
                  <a:pt x="1428481" y="977371"/>
                </a:cubicBezTo>
                <a:cubicBezTo>
                  <a:pt x="1280215" y="1141246"/>
                  <a:pt x="1157422" y="1312955"/>
                  <a:pt x="1062714" y="1482053"/>
                </a:cubicBezTo>
                <a:cubicBezTo>
                  <a:pt x="968660" y="1651151"/>
                  <a:pt x="899425" y="1816331"/>
                  <a:pt x="850439" y="1966495"/>
                </a:cubicBezTo>
                <a:cubicBezTo>
                  <a:pt x="800146" y="2116659"/>
                  <a:pt x="772060" y="2252460"/>
                  <a:pt x="754425" y="2364756"/>
                </a:cubicBezTo>
                <a:cubicBezTo>
                  <a:pt x="749853" y="2392830"/>
                  <a:pt x="745934" y="2419599"/>
                  <a:pt x="742015" y="2445061"/>
                </a:cubicBezTo>
                <a:cubicBezTo>
                  <a:pt x="739402" y="2469871"/>
                  <a:pt x="736790" y="2494028"/>
                  <a:pt x="734177" y="2515573"/>
                </a:cubicBezTo>
                <a:cubicBezTo>
                  <a:pt x="728952" y="2559969"/>
                  <a:pt x="725033" y="2597184"/>
                  <a:pt x="723727" y="2627869"/>
                </a:cubicBezTo>
                <a:cubicBezTo>
                  <a:pt x="720461" y="2689241"/>
                  <a:pt x="717848" y="2721232"/>
                  <a:pt x="717848" y="2721232"/>
                </a:cubicBezTo>
                <a:cubicBezTo>
                  <a:pt x="717848" y="2721232"/>
                  <a:pt x="717848" y="2689241"/>
                  <a:pt x="717195" y="2627869"/>
                </a:cubicBezTo>
                <a:cubicBezTo>
                  <a:pt x="716542" y="2597184"/>
                  <a:pt x="717848" y="2559316"/>
                  <a:pt x="720461" y="2514920"/>
                </a:cubicBezTo>
                <a:cubicBezTo>
                  <a:pt x="721114" y="2492722"/>
                  <a:pt x="721767" y="2468565"/>
                  <a:pt x="723727" y="2443102"/>
                </a:cubicBezTo>
                <a:cubicBezTo>
                  <a:pt x="726339" y="2417640"/>
                  <a:pt x="728952" y="2390872"/>
                  <a:pt x="732218" y="2362145"/>
                </a:cubicBezTo>
                <a:cubicBezTo>
                  <a:pt x="744628" y="2247889"/>
                  <a:pt x="766182" y="2109477"/>
                  <a:pt x="809290" y="1954090"/>
                </a:cubicBezTo>
                <a:cubicBezTo>
                  <a:pt x="851092" y="1799356"/>
                  <a:pt x="913795" y="1627647"/>
                  <a:pt x="1004584" y="1450715"/>
                </a:cubicBezTo>
                <a:cubicBezTo>
                  <a:pt x="1094719" y="1273782"/>
                  <a:pt x="1214246" y="1092932"/>
                  <a:pt x="1364472" y="920570"/>
                </a:cubicBezTo>
                <a:cubicBezTo>
                  <a:pt x="1439585" y="835042"/>
                  <a:pt x="1521229" y="750167"/>
                  <a:pt x="1612018" y="671167"/>
                </a:cubicBezTo>
                <a:cubicBezTo>
                  <a:pt x="1700847" y="590209"/>
                  <a:pt x="1799474" y="516433"/>
                  <a:pt x="1903325" y="447227"/>
                </a:cubicBezTo>
                <a:cubicBezTo>
                  <a:pt x="2111682" y="308815"/>
                  <a:pt x="2346165" y="194560"/>
                  <a:pt x="2597629" y="118172"/>
                </a:cubicBezTo>
                <a:cubicBezTo>
                  <a:pt x="2723689" y="78999"/>
                  <a:pt x="2853667" y="51578"/>
                  <a:pt x="2984951" y="30686"/>
                </a:cubicBezTo>
                <a:cubicBezTo>
                  <a:pt x="3115582" y="10446"/>
                  <a:pt x="3253397" y="1959"/>
                  <a:pt x="3382069" y="0"/>
                </a:cubicBezTo>
                <a:close/>
              </a:path>
            </a:pathLst>
          </a:custGeom>
          <a:solidFill>
            <a:schemeClr val="accent5">
              <a:lumMod val="50000"/>
            </a:schemeClr>
          </a:solidFill>
          <a:ln>
            <a:noFill/>
          </a:ln>
          <a:effectLst/>
        </p:spPr>
        <p:txBody>
          <a:bodyPr wrap="square" anchor="ctr">
            <a:noAutofit/>
          </a:bodyPr>
          <a:lstStyle/>
          <a:p>
            <a:endParaRPr lang="en-US" sz="6532" dirty="0">
              <a:solidFill>
                <a:prstClr val="black"/>
              </a:solidFill>
              <a:latin typeface="Lato Light" panose="020F0502020204030203" pitchFamily="34" charset="0"/>
            </a:endParaRPr>
          </a:p>
        </p:txBody>
      </p:sp>
      <p:sp>
        <p:nvSpPr>
          <p:cNvPr id="37" name="Freeform 36">
            <a:extLst>
              <a:ext uri="{FF2B5EF4-FFF2-40B4-BE49-F238E27FC236}">
                <a16:creationId xmlns:a16="http://schemas.microsoft.com/office/drawing/2014/main" xmlns="" id="{F0F9EB21-C311-9649-9ACF-D9EB15D58A09}"/>
              </a:ext>
            </a:extLst>
          </p:cNvPr>
          <p:cNvSpPr>
            <a:spLocks noChangeArrowheads="1"/>
          </p:cNvSpPr>
          <p:nvPr/>
        </p:nvSpPr>
        <p:spPr bwMode="auto">
          <a:xfrm rot="6300000">
            <a:off x="2798683" y="5418317"/>
            <a:ext cx="4520245" cy="4521861"/>
          </a:xfrm>
          <a:custGeom>
            <a:avLst/>
            <a:gdLst>
              <a:gd name="connsiteX0" fmla="*/ 3537309 w 4520245"/>
              <a:gd name="connsiteY0" fmla="*/ 0 h 4521861"/>
              <a:gd name="connsiteX1" fmla="*/ 3476522 w 4520245"/>
              <a:gd name="connsiteY1" fmla="*/ 780678 h 4521861"/>
              <a:gd name="connsiteX2" fmla="*/ 3507831 w 4520245"/>
              <a:gd name="connsiteY2" fmla="*/ 810522 h 4521861"/>
              <a:gd name="connsiteX3" fmla="*/ 3536438 w 4520245"/>
              <a:gd name="connsiteY3" fmla="*/ 781912 h 4521861"/>
              <a:gd name="connsiteX4" fmla="*/ 3638319 w 4520245"/>
              <a:gd name="connsiteY4" fmla="*/ 739816 h 4521861"/>
              <a:gd name="connsiteX5" fmla="*/ 3740201 w 4520245"/>
              <a:gd name="connsiteY5" fmla="*/ 781912 h 4521861"/>
              <a:gd name="connsiteX6" fmla="*/ 3739656 w 4520245"/>
              <a:gd name="connsiteY6" fmla="*/ 986265 h 4521861"/>
              <a:gd name="connsiteX7" fmla="*/ 3709764 w 4520245"/>
              <a:gd name="connsiteY7" fmla="*/ 1016150 h 4521861"/>
              <a:gd name="connsiteX8" fmla="*/ 3740104 w 4520245"/>
              <a:gd name="connsiteY8" fmla="*/ 1047993 h 4521861"/>
              <a:gd name="connsiteX9" fmla="*/ 4520245 w 4520245"/>
              <a:gd name="connsiteY9" fmla="*/ 987741 h 4521861"/>
              <a:gd name="connsiteX10" fmla="*/ 4453622 w 4520245"/>
              <a:gd name="connsiteY10" fmla="*/ 1054397 h 4521861"/>
              <a:gd name="connsiteX11" fmla="*/ 4460161 w 4520245"/>
              <a:gd name="connsiteY11" fmla="*/ 1050224 h 4521861"/>
              <a:gd name="connsiteX12" fmla="*/ 4452401 w 4520245"/>
              <a:gd name="connsiteY12" fmla="*/ 1055618 h 4521861"/>
              <a:gd name="connsiteX13" fmla="*/ 4388936 w 4520245"/>
              <a:gd name="connsiteY13" fmla="*/ 1119114 h 4521861"/>
              <a:gd name="connsiteX14" fmla="*/ 4395275 w 4520245"/>
              <a:gd name="connsiteY14" fmla="*/ 1115111 h 4521861"/>
              <a:gd name="connsiteX15" fmla="*/ 4387798 w 4520245"/>
              <a:gd name="connsiteY15" fmla="*/ 1120252 h 4521861"/>
              <a:gd name="connsiteX16" fmla="*/ 4261642 w 4520245"/>
              <a:gd name="connsiteY16" fmla="*/ 1246469 h 4521861"/>
              <a:gd name="connsiteX17" fmla="*/ 4267900 w 4520245"/>
              <a:gd name="connsiteY17" fmla="*/ 1242485 h 4521861"/>
              <a:gd name="connsiteX18" fmla="*/ 4260399 w 4520245"/>
              <a:gd name="connsiteY18" fmla="*/ 1247712 h 4521861"/>
              <a:gd name="connsiteX19" fmla="*/ 4199248 w 4520245"/>
              <a:gd name="connsiteY19" fmla="*/ 1308893 h 4521861"/>
              <a:gd name="connsiteX20" fmla="*/ 4205415 w 4520245"/>
              <a:gd name="connsiteY20" fmla="*/ 1304970 h 4521861"/>
              <a:gd name="connsiteX21" fmla="*/ 4198025 w 4520245"/>
              <a:gd name="connsiteY21" fmla="*/ 1310117 h 4521861"/>
              <a:gd name="connsiteX22" fmla="*/ 4134554 w 4520245"/>
              <a:gd name="connsiteY22" fmla="*/ 1373618 h 4521861"/>
              <a:gd name="connsiteX23" fmla="*/ 4140529 w 4520245"/>
              <a:gd name="connsiteY23" fmla="*/ 1369857 h 4521861"/>
              <a:gd name="connsiteX24" fmla="*/ 4133413 w 4520245"/>
              <a:gd name="connsiteY24" fmla="*/ 1374760 h 4521861"/>
              <a:gd name="connsiteX25" fmla="*/ 4072120 w 4520245"/>
              <a:gd name="connsiteY25" fmla="*/ 1436082 h 4521861"/>
              <a:gd name="connsiteX26" fmla="*/ 4078044 w 4520245"/>
              <a:gd name="connsiteY26" fmla="*/ 1432342 h 4521861"/>
              <a:gd name="connsiteX27" fmla="*/ 4071227 w 4520245"/>
              <a:gd name="connsiteY27" fmla="*/ 1436975 h 4521861"/>
              <a:gd name="connsiteX28" fmla="*/ 3880030 w 4520245"/>
              <a:gd name="connsiteY28" fmla="*/ 1628265 h 4521861"/>
              <a:gd name="connsiteX29" fmla="*/ 3885783 w 4520245"/>
              <a:gd name="connsiteY29" fmla="*/ 1624602 h 4521861"/>
              <a:gd name="connsiteX30" fmla="*/ 3878886 w 4520245"/>
              <a:gd name="connsiteY30" fmla="*/ 1629409 h 4521861"/>
              <a:gd name="connsiteX31" fmla="*/ 3752825 w 4520245"/>
              <a:gd name="connsiteY31" fmla="*/ 1755531 h 4521861"/>
              <a:gd name="connsiteX32" fmla="*/ 3758409 w 4520245"/>
              <a:gd name="connsiteY32" fmla="*/ 1751976 h 4521861"/>
              <a:gd name="connsiteX33" fmla="*/ 3751531 w 4520245"/>
              <a:gd name="connsiteY33" fmla="*/ 1756826 h 4521861"/>
              <a:gd name="connsiteX34" fmla="*/ 3690528 w 4520245"/>
              <a:gd name="connsiteY34" fmla="*/ 1817858 h 4521861"/>
              <a:gd name="connsiteX35" fmla="*/ 3695924 w 4520245"/>
              <a:gd name="connsiteY35" fmla="*/ 1814461 h 4521861"/>
              <a:gd name="connsiteX36" fmla="*/ 3689330 w 4520245"/>
              <a:gd name="connsiteY36" fmla="*/ 1819056 h 4521861"/>
              <a:gd name="connsiteX37" fmla="*/ 3625620 w 4520245"/>
              <a:gd name="connsiteY37" fmla="*/ 1882798 h 4521861"/>
              <a:gd name="connsiteX38" fmla="*/ 3631038 w 4520245"/>
              <a:gd name="connsiteY38" fmla="*/ 1879348 h 4521861"/>
              <a:gd name="connsiteX39" fmla="*/ 3624543 w 4520245"/>
              <a:gd name="connsiteY39" fmla="*/ 1883875 h 4521861"/>
              <a:gd name="connsiteX40" fmla="*/ 3563050 w 4520245"/>
              <a:gd name="connsiteY40" fmla="*/ 1945398 h 4521861"/>
              <a:gd name="connsiteX41" fmla="*/ 3568553 w 4520245"/>
              <a:gd name="connsiteY41" fmla="*/ 1941833 h 4521861"/>
              <a:gd name="connsiteX42" fmla="*/ 3562158 w 4520245"/>
              <a:gd name="connsiteY42" fmla="*/ 1946289 h 4521861"/>
              <a:gd name="connsiteX43" fmla="*/ 3371029 w 4520245"/>
              <a:gd name="connsiteY43" fmla="*/ 2137511 h 4521861"/>
              <a:gd name="connsiteX44" fmla="*/ 3376292 w 4520245"/>
              <a:gd name="connsiteY44" fmla="*/ 2134094 h 4521861"/>
              <a:gd name="connsiteX45" fmla="*/ 3370170 w 4520245"/>
              <a:gd name="connsiteY45" fmla="*/ 2138370 h 4521861"/>
              <a:gd name="connsiteX46" fmla="*/ 3299235 w 4520245"/>
              <a:gd name="connsiteY46" fmla="*/ 2209339 h 4521861"/>
              <a:gd name="connsiteX47" fmla="*/ 2548691 w 4520245"/>
              <a:gd name="connsiteY47" fmla="*/ 2252818 h 4521861"/>
              <a:gd name="connsiteX48" fmla="*/ 2507820 w 4520245"/>
              <a:gd name="connsiteY48" fmla="*/ 2217797 h 4521861"/>
              <a:gd name="connsiteX49" fmla="*/ 245715 w 4520245"/>
              <a:gd name="connsiteY49" fmla="*/ 4479341 h 4521861"/>
              <a:gd name="connsiteX50" fmla="*/ 144378 w 4520245"/>
              <a:gd name="connsiteY50" fmla="*/ 4521846 h 4521861"/>
              <a:gd name="connsiteX51" fmla="*/ 42497 w 4520245"/>
              <a:gd name="connsiteY51" fmla="*/ 4479341 h 4521861"/>
              <a:gd name="connsiteX52" fmla="*/ 42497 w 4520245"/>
              <a:gd name="connsiteY52" fmla="*/ 4276078 h 4521861"/>
              <a:gd name="connsiteX53" fmla="*/ 2306660 w 4520245"/>
              <a:gd name="connsiteY53" fmla="*/ 2011769 h 4521861"/>
              <a:gd name="connsiteX54" fmla="*/ 2272227 w 4520245"/>
              <a:gd name="connsiteY54" fmla="*/ 1971650 h 4521861"/>
              <a:gd name="connsiteX55" fmla="*/ 2315167 w 4520245"/>
              <a:gd name="connsiteY55" fmla="*/ 1221556 h 4521861"/>
              <a:gd name="connsiteX56" fmla="*/ 2384301 w 4520245"/>
              <a:gd name="connsiteY56" fmla="*/ 1152456 h 4521861"/>
              <a:gd name="connsiteX57" fmla="*/ 2388553 w 4520245"/>
              <a:gd name="connsiteY57" fmla="*/ 1146354 h 4521861"/>
              <a:gd name="connsiteX58" fmla="*/ 2385257 w 4520245"/>
              <a:gd name="connsiteY58" fmla="*/ 1151500 h 4521861"/>
              <a:gd name="connsiteX59" fmla="*/ 2511545 w 4520245"/>
              <a:gd name="connsiteY59" fmla="*/ 1025273 h 4521861"/>
              <a:gd name="connsiteX60" fmla="*/ 2515926 w 4520245"/>
              <a:gd name="connsiteY60" fmla="*/ 1018982 h 4521861"/>
              <a:gd name="connsiteX61" fmla="*/ 2512586 w 4520245"/>
              <a:gd name="connsiteY61" fmla="*/ 1024232 h 4521861"/>
              <a:gd name="connsiteX62" fmla="*/ 2573958 w 4520245"/>
              <a:gd name="connsiteY62" fmla="*/ 962890 h 4521861"/>
              <a:gd name="connsiteX63" fmla="*/ 2578410 w 4520245"/>
              <a:gd name="connsiteY63" fmla="*/ 956497 h 4521861"/>
              <a:gd name="connsiteX64" fmla="*/ 2575016 w 4520245"/>
              <a:gd name="connsiteY64" fmla="*/ 961832 h 4521861"/>
              <a:gd name="connsiteX65" fmla="*/ 2638764 w 4520245"/>
              <a:gd name="connsiteY65" fmla="*/ 898114 h 4521861"/>
              <a:gd name="connsiteX66" fmla="*/ 2643298 w 4520245"/>
              <a:gd name="connsiteY66" fmla="*/ 891609 h 4521861"/>
              <a:gd name="connsiteX67" fmla="*/ 2639843 w 4520245"/>
              <a:gd name="connsiteY67" fmla="*/ 897036 h 4521861"/>
              <a:gd name="connsiteX68" fmla="*/ 2765999 w 4520245"/>
              <a:gd name="connsiteY68" fmla="*/ 770941 h 4521861"/>
              <a:gd name="connsiteX69" fmla="*/ 2770672 w 4520245"/>
              <a:gd name="connsiteY69" fmla="*/ 764235 h 4521861"/>
              <a:gd name="connsiteX70" fmla="*/ 2767050 w 4520245"/>
              <a:gd name="connsiteY70" fmla="*/ 769890 h 4521861"/>
              <a:gd name="connsiteX71" fmla="*/ 2893434 w 4520245"/>
              <a:gd name="connsiteY71" fmla="*/ 643566 h 4521861"/>
              <a:gd name="connsiteX72" fmla="*/ 2898043 w 4520245"/>
              <a:gd name="connsiteY72" fmla="*/ 636863 h 4521861"/>
              <a:gd name="connsiteX73" fmla="*/ 2894455 w 4520245"/>
              <a:gd name="connsiteY73" fmla="*/ 642546 h 4521861"/>
              <a:gd name="connsiteX74" fmla="*/ 3020421 w 4520245"/>
              <a:gd name="connsiteY74" fmla="*/ 516640 h 4521861"/>
              <a:gd name="connsiteX75" fmla="*/ 3025416 w 4520245"/>
              <a:gd name="connsiteY75" fmla="*/ 509489 h 4521861"/>
              <a:gd name="connsiteX76" fmla="*/ 3021615 w 4520245"/>
              <a:gd name="connsiteY76" fmla="*/ 515447 h 4521861"/>
              <a:gd name="connsiteX77" fmla="*/ 3082891 w 4520245"/>
              <a:gd name="connsiteY77" fmla="*/ 454200 h 4521861"/>
              <a:gd name="connsiteX78" fmla="*/ 3087902 w 4520245"/>
              <a:gd name="connsiteY78" fmla="*/ 447005 h 4521861"/>
              <a:gd name="connsiteX79" fmla="*/ 3084082 w 4520245"/>
              <a:gd name="connsiteY79" fmla="*/ 453009 h 4521861"/>
              <a:gd name="connsiteX80" fmla="*/ 3147708 w 4520245"/>
              <a:gd name="connsiteY80" fmla="*/ 389414 h 4521861"/>
              <a:gd name="connsiteX81" fmla="*/ 3152790 w 4520245"/>
              <a:gd name="connsiteY81" fmla="*/ 382117 h 4521861"/>
              <a:gd name="connsiteX82" fmla="*/ 3148724 w 4520245"/>
              <a:gd name="connsiteY82" fmla="*/ 388399 h 4521861"/>
              <a:gd name="connsiteX83" fmla="*/ 3274873 w 4520245"/>
              <a:gd name="connsiteY83" fmla="*/ 262310 h 4521861"/>
              <a:gd name="connsiteX84" fmla="*/ 3280162 w 4520245"/>
              <a:gd name="connsiteY84" fmla="*/ 254743 h 4521861"/>
              <a:gd name="connsiteX85" fmla="*/ 3276139 w 4520245"/>
              <a:gd name="connsiteY85" fmla="*/ 261045 h 4521861"/>
              <a:gd name="connsiteX86" fmla="*/ 3401964 w 4520245"/>
              <a:gd name="connsiteY86" fmla="*/ 135280 h 4521861"/>
              <a:gd name="connsiteX87" fmla="*/ 3407536 w 4520245"/>
              <a:gd name="connsiteY87" fmla="*/ 127371 h 4521861"/>
              <a:gd name="connsiteX88" fmla="*/ 3403449 w 4520245"/>
              <a:gd name="connsiteY88" fmla="*/ 133796 h 4521861"/>
              <a:gd name="connsiteX89" fmla="*/ 3459436 w 4520245"/>
              <a:gd name="connsiteY89" fmla="*/ 77836 h 4521861"/>
              <a:gd name="connsiteX90" fmla="*/ 3470021 w 4520245"/>
              <a:gd name="connsiteY90" fmla="*/ 62483 h 4521861"/>
              <a:gd name="connsiteX91" fmla="*/ 3461506 w 4520245"/>
              <a:gd name="connsiteY91" fmla="*/ 75766 h 452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520245" h="4521861">
                <a:moveTo>
                  <a:pt x="3537309" y="0"/>
                </a:moveTo>
                <a:cubicBezTo>
                  <a:pt x="3237634" y="427026"/>
                  <a:pt x="3384406" y="680587"/>
                  <a:pt x="3476522" y="780678"/>
                </a:cubicBezTo>
                <a:lnTo>
                  <a:pt x="3507831" y="810522"/>
                </a:lnTo>
                <a:lnTo>
                  <a:pt x="3536438" y="781912"/>
                </a:lnTo>
                <a:cubicBezTo>
                  <a:pt x="3564496" y="753848"/>
                  <a:pt x="3601408" y="739816"/>
                  <a:pt x="3638319" y="739816"/>
                </a:cubicBezTo>
                <a:cubicBezTo>
                  <a:pt x="3675231" y="739816"/>
                  <a:pt x="3712143" y="753848"/>
                  <a:pt x="3740201" y="781912"/>
                </a:cubicBezTo>
                <a:cubicBezTo>
                  <a:pt x="3796862" y="838586"/>
                  <a:pt x="3796317" y="929591"/>
                  <a:pt x="3739656" y="986265"/>
                </a:cubicBezTo>
                <a:lnTo>
                  <a:pt x="3709764" y="1016150"/>
                </a:lnTo>
                <a:lnTo>
                  <a:pt x="3740104" y="1047993"/>
                </a:lnTo>
                <a:cubicBezTo>
                  <a:pt x="3840170" y="1140134"/>
                  <a:pt x="4093627" y="1287008"/>
                  <a:pt x="4520245" y="987741"/>
                </a:cubicBezTo>
                <a:lnTo>
                  <a:pt x="4453622" y="1054397"/>
                </a:lnTo>
                <a:lnTo>
                  <a:pt x="4460161" y="1050224"/>
                </a:lnTo>
                <a:lnTo>
                  <a:pt x="4452401" y="1055618"/>
                </a:lnTo>
                <a:lnTo>
                  <a:pt x="4388936" y="1119114"/>
                </a:lnTo>
                <a:lnTo>
                  <a:pt x="4395275" y="1115111"/>
                </a:lnTo>
                <a:lnTo>
                  <a:pt x="4387798" y="1120252"/>
                </a:lnTo>
                <a:lnTo>
                  <a:pt x="4261642" y="1246469"/>
                </a:lnTo>
                <a:lnTo>
                  <a:pt x="4267900" y="1242485"/>
                </a:lnTo>
                <a:lnTo>
                  <a:pt x="4260399" y="1247712"/>
                </a:lnTo>
                <a:lnTo>
                  <a:pt x="4199248" y="1308893"/>
                </a:lnTo>
                <a:lnTo>
                  <a:pt x="4205415" y="1304970"/>
                </a:lnTo>
                <a:lnTo>
                  <a:pt x="4198025" y="1310117"/>
                </a:lnTo>
                <a:lnTo>
                  <a:pt x="4134554" y="1373618"/>
                </a:lnTo>
                <a:lnTo>
                  <a:pt x="4140529" y="1369857"/>
                </a:lnTo>
                <a:lnTo>
                  <a:pt x="4133413" y="1374760"/>
                </a:lnTo>
                <a:lnTo>
                  <a:pt x="4072120" y="1436082"/>
                </a:lnTo>
                <a:lnTo>
                  <a:pt x="4078044" y="1432342"/>
                </a:lnTo>
                <a:lnTo>
                  <a:pt x="4071227" y="1436975"/>
                </a:lnTo>
                <a:lnTo>
                  <a:pt x="3880030" y="1628265"/>
                </a:lnTo>
                <a:lnTo>
                  <a:pt x="3885783" y="1624602"/>
                </a:lnTo>
                <a:lnTo>
                  <a:pt x="3878886" y="1629409"/>
                </a:lnTo>
                <a:lnTo>
                  <a:pt x="3752825" y="1755531"/>
                </a:lnTo>
                <a:lnTo>
                  <a:pt x="3758409" y="1751976"/>
                </a:lnTo>
                <a:lnTo>
                  <a:pt x="3751531" y="1756826"/>
                </a:lnTo>
                <a:lnTo>
                  <a:pt x="3690528" y="1817858"/>
                </a:lnTo>
                <a:lnTo>
                  <a:pt x="3695924" y="1814461"/>
                </a:lnTo>
                <a:lnTo>
                  <a:pt x="3689330" y="1819056"/>
                </a:lnTo>
                <a:lnTo>
                  <a:pt x="3625620" y="1882798"/>
                </a:lnTo>
                <a:lnTo>
                  <a:pt x="3631038" y="1879348"/>
                </a:lnTo>
                <a:lnTo>
                  <a:pt x="3624543" y="1883875"/>
                </a:lnTo>
                <a:lnTo>
                  <a:pt x="3563050" y="1945398"/>
                </a:lnTo>
                <a:lnTo>
                  <a:pt x="3568553" y="1941833"/>
                </a:lnTo>
                <a:lnTo>
                  <a:pt x="3562158" y="1946289"/>
                </a:lnTo>
                <a:lnTo>
                  <a:pt x="3371029" y="2137511"/>
                </a:lnTo>
                <a:lnTo>
                  <a:pt x="3376292" y="2134094"/>
                </a:lnTo>
                <a:lnTo>
                  <a:pt x="3370170" y="2138370"/>
                </a:lnTo>
                <a:lnTo>
                  <a:pt x="3299235" y="2209339"/>
                </a:lnTo>
                <a:cubicBezTo>
                  <a:pt x="3299235" y="2209339"/>
                  <a:pt x="2873517" y="2489136"/>
                  <a:pt x="2548691" y="2252818"/>
                </a:cubicBezTo>
                <a:lnTo>
                  <a:pt x="2507820" y="2217797"/>
                </a:lnTo>
                <a:lnTo>
                  <a:pt x="245715" y="4479341"/>
                </a:lnTo>
                <a:cubicBezTo>
                  <a:pt x="217384" y="4507678"/>
                  <a:pt x="181426" y="4521846"/>
                  <a:pt x="144378" y="4521846"/>
                </a:cubicBezTo>
                <a:cubicBezTo>
                  <a:pt x="107875" y="4522391"/>
                  <a:pt x="70827" y="4508222"/>
                  <a:pt x="42497" y="4479341"/>
                </a:cubicBezTo>
                <a:cubicBezTo>
                  <a:pt x="-14165" y="4423212"/>
                  <a:pt x="-14165" y="4332752"/>
                  <a:pt x="42497" y="4276078"/>
                </a:cubicBezTo>
                <a:lnTo>
                  <a:pt x="2306660" y="2011769"/>
                </a:lnTo>
                <a:lnTo>
                  <a:pt x="2272227" y="1971650"/>
                </a:lnTo>
                <a:cubicBezTo>
                  <a:pt x="2035849" y="1647274"/>
                  <a:pt x="2315167" y="1221556"/>
                  <a:pt x="2315167" y="1221556"/>
                </a:cubicBezTo>
                <a:lnTo>
                  <a:pt x="2384301" y="1152456"/>
                </a:lnTo>
                <a:lnTo>
                  <a:pt x="2388553" y="1146354"/>
                </a:lnTo>
                <a:lnTo>
                  <a:pt x="2385257" y="1151500"/>
                </a:lnTo>
                <a:lnTo>
                  <a:pt x="2511545" y="1025273"/>
                </a:lnTo>
                <a:lnTo>
                  <a:pt x="2515926" y="1018982"/>
                </a:lnTo>
                <a:lnTo>
                  <a:pt x="2512586" y="1024232"/>
                </a:lnTo>
                <a:lnTo>
                  <a:pt x="2573958" y="962890"/>
                </a:lnTo>
                <a:lnTo>
                  <a:pt x="2578410" y="956497"/>
                </a:lnTo>
                <a:lnTo>
                  <a:pt x="2575016" y="961832"/>
                </a:lnTo>
                <a:lnTo>
                  <a:pt x="2638764" y="898114"/>
                </a:lnTo>
                <a:lnTo>
                  <a:pt x="2643298" y="891609"/>
                </a:lnTo>
                <a:lnTo>
                  <a:pt x="2639843" y="897036"/>
                </a:lnTo>
                <a:lnTo>
                  <a:pt x="2765999" y="770941"/>
                </a:lnTo>
                <a:lnTo>
                  <a:pt x="2770672" y="764235"/>
                </a:lnTo>
                <a:lnTo>
                  <a:pt x="2767050" y="769890"/>
                </a:lnTo>
                <a:lnTo>
                  <a:pt x="2893434" y="643566"/>
                </a:lnTo>
                <a:lnTo>
                  <a:pt x="2898043" y="636863"/>
                </a:lnTo>
                <a:lnTo>
                  <a:pt x="2894455" y="642546"/>
                </a:lnTo>
                <a:lnTo>
                  <a:pt x="3020421" y="516640"/>
                </a:lnTo>
                <a:lnTo>
                  <a:pt x="3025416" y="509489"/>
                </a:lnTo>
                <a:lnTo>
                  <a:pt x="3021615" y="515447"/>
                </a:lnTo>
                <a:lnTo>
                  <a:pt x="3082891" y="454200"/>
                </a:lnTo>
                <a:lnTo>
                  <a:pt x="3087902" y="447005"/>
                </a:lnTo>
                <a:lnTo>
                  <a:pt x="3084082" y="453009"/>
                </a:lnTo>
                <a:lnTo>
                  <a:pt x="3147708" y="389414"/>
                </a:lnTo>
                <a:lnTo>
                  <a:pt x="3152790" y="382117"/>
                </a:lnTo>
                <a:lnTo>
                  <a:pt x="3148724" y="388399"/>
                </a:lnTo>
                <a:lnTo>
                  <a:pt x="3274873" y="262310"/>
                </a:lnTo>
                <a:lnTo>
                  <a:pt x="3280162" y="254743"/>
                </a:lnTo>
                <a:lnTo>
                  <a:pt x="3276139" y="261045"/>
                </a:lnTo>
                <a:lnTo>
                  <a:pt x="3401964" y="135280"/>
                </a:lnTo>
                <a:lnTo>
                  <a:pt x="3407536" y="127371"/>
                </a:lnTo>
                <a:lnTo>
                  <a:pt x="3403449" y="133796"/>
                </a:lnTo>
                <a:lnTo>
                  <a:pt x="3459436" y="77836"/>
                </a:lnTo>
                <a:lnTo>
                  <a:pt x="3470021" y="62483"/>
                </a:lnTo>
                <a:lnTo>
                  <a:pt x="3461506" y="75766"/>
                </a:lnTo>
                <a:close/>
              </a:path>
            </a:pathLst>
          </a:custGeom>
          <a:solidFill>
            <a:schemeClr val="accent6">
              <a:alpha val="60000"/>
            </a:schemeClr>
          </a:solidFill>
          <a:ln>
            <a:noFill/>
          </a:ln>
          <a:effectLst/>
          <a:extLst/>
        </p:spPr>
        <p:txBody>
          <a:bodyPr wrap="square" anchor="ctr">
            <a:noAutofit/>
          </a:bodyPr>
          <a:lstStyle/>
          <a:p>
            <a:endParaRPr lang="en-US" sz="6532" dirty="0">
              <a:solidFill>
                <a:prstClr val="black"/>
              </a:solidFill>
              <a:latin typeface="Lato Light" panose="020F0502020204030203" pitchFamily="34" charset="0"/>
            </a:endParaRPr>
          </a:p>
        </p:txBody>
      </p:sp>
      <p:sp>
        <p:nvSpPr>
          <p:cNvPr id="38" name="Freeform 23">
            <a:extLst>
              <a:ext uri="{FF2B5EF4-FFF2-40B4-BE49-F238E27FC236}">
                <a16:creationId xmlns:a16="http://schemas.microsoft.com/office/drawing/2014/main" xmlns="" id="{08FE7A7D-FD35-1B4D-BCE5-E464A2650302}"/>
              </a:ext>
            </a:extLst>
          </p:cNvPr>
          <p:cNvSpPr>
            <a:spLocks noChangeArrowheads="1"/>
          </p:cNvSpPr>
          <p:nvPr/>
        </p:nvSpPr>
        <p:spPr bwMode="auto">
          <a:xfrm>
            <a:off x="3373453" y="315670"/>
            <a:ext cx="3573649" cy="3578456"/>
          </a:xfrm>
          <a:custGeom>
            <a:avLst/>
            <a:gdLst>
              <a:gd name="T0" fmla="*/ 6557 w 6558"/>
              <a:gd name="T1" fmla="*/ 1 h 6565"/>
              <a:gd name="T2" fmla="*/ 4920 w 6558"/>
              <a:gd name="T3" fmla="*/ 1644 h 6565"/>
              <a:gd name="T4" fmla="*/ 3280 w 6558"/>
              <a:gd name="T5" fmla="*/ 3285 h 6565"/>
              <a:gd name="T6" fmla="*/ 1 w 6558"/>
              <a:gd name="T7" fmla="*/ 6564 h 6565"/>
              <a:gd name="T8" fmla="*/ 0 w 6558"/>
              <a:gd name="T9" fmla="*/ 6563 h 6565"/>
              <a:gd name="T10" fmla="*/ 3276 w 6558"/>
              <a:gd name="T11" fmla="*/ 3280 h 6565"/>
              <a:gd name="T12" fmla="*/ 4914 w 6558"/>
              <a:gd name="T13" fmla="*/ 1639 h 6565"/>
              <a:gd name="T14" fmla="*/ 6556 w 6558"/>
              <a:gd name="T15" fmla="*/ 0 h 6565"/>
              <a:gd name="T16" fmla="*/ 6557 w 6558"/>
              <a:gd name="T17" fmla="*/ 1 h 6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58" h="6565">
                <a:moveTo>
                  <a:pt x="6557" y="1"/>
                </a:moveTo>
                <a:lnTo>
                  <a:pt x="4920" y="1644"/>
                </a:lnTo>
                <a:lnTo>
                  <a:pt x="3280" y="3285"/>
                </a:lnTo>
                <a:lnTo>
                  <a:pt x="1" y="6564"/>
                </a:lnTo>
                <a:lnTo>
                  <a:pt x="0" y="6563"/>
                </a:lnTo>
                <a:lnTo>
                  <a:pt x="3276" y="3280"/>
                </a:lnTo>
                <a:lnTo>
                  <a:pt x="4914" y="1639"/>
                </a:lnTo>
                <a:lnTo>
                  <a:pt x="6556" y="0"/>
                </a:lnTo>
                <a:lnTo>
                  <a:pt x="6557" y="1"/>
                </a:lnTo>
              </a:path>
            </a:pathLst>
          </a:custGeom>
          <a:solidFill>
            <a:srgbClr val="F0F0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solidFill>
                <a:prstClr val="black"/>
              </a:solidFill>
              <a:latin typeface="Lato Light" panose="020F0502020204030203" pitchFamily="34" charset="0"/>
            </a:endParaRPr>
          </a:p>
        </p:txBody>
      </p:sp>
      <p:sp>
        <p:nvSpPr>
          <p:cNvPr id="39" name="Freeform 38">
            <a:extLst>
              <a:ext uri="{FF2B5EF4-FFF2-40B4-BE49-F238E27FC236}">
                <a16:creationId xmlns:a16="http://schemas.microsoft.com/office/drawing/2014/main" xmlns="" id="{BE5AA95F-353D-2546-B7E0-D3C9CABDC221}"/>
              </a:ext>
            </a:extLst>
          </p:cNvPr>
          <p:cNvSpPr>
            <a:spLocks noChangeArrowheads="1"/>
          </p:cNvSpPr>
          <p:nvPr/>
        </p:nvSpPr>
        <p:spPr bwMode="auto">
          <a:xfrm>
            <a:off x="5519564" y="-424535"/>
            <a:ext cx="2253714" cy="2253715"/>
          </a:xfrm>
          <a:custGeom>
            <a:avLst/>
            <a:gdLst>
              <a:gd name="connsiteX0" fmla="*/ 1402056 w 2701070"/>
              <a:gd name="connsiteY0" fmla="*/ 2482820 h 2701072"/>
              <a:gd name="connsiteX1" fmla="*/ 1345164 w 2701070"/>
              <a:gd name="connsiteY1" fmla="*/ 2522561 h 2701072"/>
              <a:gd name="connsiteX2" fmla="*/ 1286964 w 2701070"/>
              <a:gd name="connsiteY2" fmla="*/ 2559697 h 2701072"/>
              <a:gd name="connsiteX3" fmla="*/ 1271924 w 2701070"/>
              <a:gd name="connsiteY3" fmla="*/ 2568818 h 2701072"/>
              <a:gd name="connsiteX4" fmla="*/ 1256884 w 2701070"/>
              <a:gd name="connsiteY4" fmla="*/ 2576636 h 2701072"/>
              <a:gd name="connsiteX5" fmla="*/ 1226148 w 2701070"/>
              <a:gd name="connsiteY5" fmla="*/ 2594226 h 2701072"/>
              <a:gd name="connsiteX6" fmla="*/ 1163372 w 2701070"/>
              <a:gd name="connsiteY6" fmla="*/ 2624195 h 2701072"/>
              <a:gd name="connsiteX7" fmla="*/ 1033240 w 2701070"/>
              <a:gd name="connsiteY7" fmla="*/ 2672406 h 2701072"/>
              <a:gd name="connsiteX8" fmla="*/ 1016238 w 2701070"/>
              <a:gd name="connsiteY8" fmla="*/ 2676966 h 2701072"/>
              <a:gd name="connsiteX9" fmla="*/ 1007737 w 2701070"/>
              <a:gd name="connsiteY9" fmla="*/ 2679572 h 2701072"/>
              <a:gd name="connsiteX10" fmla="*/ 999236 w 2701070"/>
              <a:gd name="connsiteY10" fmla="*/ 2681527 h 2701072"/>
              <a:gd name="connsiteX11" fmla="*/ 965232 w 2701070"/>
              <a:gd name="connsiteY11" fmla="*/ 2688693 h 2701072"/>
              <a:gd name="connsiteX12" fmla="*/ 930574 w 2701070"/>
              <a:gd name="connsiteY12" fmla="*/ 2694557 h 2701072"/>
              <a:gd name="connsiteX13" fmla="*/ 913571 w 2701070"/>
              <a:gd name="connsiteY13" fmla="*/ 2697163 h 2701072"/>
              <a:gd name="connsiteX14" fmla="*/ 895915 w 2701070"/>
              <a:gd name="connsiteY14" fmla="*/ 2698466 h 2701072"/>
              <a:gd name="connsiteX15" fmla="*/ 878913 w 2701070"/>
              <a:gd name="connsiteY15" fmla="*/ 2700420 h 2701072"/>
              <a:gd name="connsiteX16" fmla="*/ 861257 w 2701070"/>
              <a:gd name="connsiteY16" fmla="*/ 2701072 h 2701072"/>
              <a:gd name="connsiteX17" fmla="*/ 825945 w 2701070"/>
              <a:gd name="connsiteY17" fmla="*/ 2701072 h 2701072"/>
              <a:gd name="connsiteX18" fmla="*/ 791287 w 2701070"/>
              <a:gd name="connsiteY18" fmla="*/ 2699769 h 2701072"/>
              <a:gd name="connsiteX19" fmla="*/ 756629 w 2701070"/>
              <a:gd name="connsiteY19" fmla="*/ 2695860 h 2701072"/>
              <a:gd name="connsiteX20" fmla="*/ 621920 w 2701070"/>
              <a:gd name="connsiteY20" fmla="*/ 2659376 h 2701072"/>
              <a:gd name="connsiteX21" fmla="*/ 501597 w 2701070"/>
              <a:gd name="connsiteY21" fmla="*/ 2589014 h 2701072"/>
              <a:gd name="connsiteX22" fmla="*/ 406124 w 2701070"/>
              <a:gd name="connsiteY22" fmla="*/ 2489335 h 2701072"/>
              <a:gd name="connsiteX23" fmla="*/ 504867 w 2701070"/>
              <a:gd name="connsiteY23" fmla="*/ 2584454 h 2701072"/>
              <a:gd name="connsiteX24" fmla="*/ 625190 w 2701070"/>
              <a:gd name="connsiteY24" fmla="*/ 2651558 h 2701072"/>
              <a:gd name="connsiteX25" fmla="*/ 894608 w 2701070"/>
              <a:gd name="connsiteY25" fmla="*/ 2688042 h 2701072"/>
              <a:gd name="connsiteX26" fmla="*/ 912264 w 2701070"/>
              <a:gd name="connsiteY26" fmla="*/ 2686739 h 2701072"/>
              <a:gd name="connsiteX27" fmla="*/ 929266 w 2701070"/>
              <a:gd name="connsiteY27" fmla="*/ 2684784 h 2701072"/>
              <a:gd name="connsiteX28" fmla="*/ 963270 w 2701070"/>
              <a:gd name="connsiteY28" fmla="*/ 2679572 h 2701072"/>
              <a:gd name="connsiteX29" fmla="*/ 997274 w 2701070"/>
              <a:gd name="connsiteY29" fmla="*/ 2671754 h 2701072"/>
              <a:gd name="connsiteX30" fmla="*/ 1005121 w 2701070"/>
              <a:gd name="connsiteY30" fmla="*/ 2669800 h 2701072"/>
              <a:gd name="connsiteX31" fmla="*/ 1013622 w 2701070"/>
              <a:gd name="connsiteY31" fmla="*/ 2667845 h 2701072"/>
              <a:gd name="connsiteX32" fmla="*/ 1030624 w 2701070"/>
              <a:gd name="connsiteY32" fmla="*/ 2663285 h 2701072"/>
              <a:gd name="connsiteX33" fmla="*/ 1046973 w 2701070"/>
              <a:gd name="connsiteY33" fmla="*/ 2658724 h 2701072"/>
              <a:gd name="connsiteX34" fmla="*/ 1055474 w 2701070"/>
              <a:gd name="connsiteY34" fmla="*/ 2656118 h 2701072"/>
              <a:gd name="connsiteX35" fmla="*/ 1063321 w 2701070"/>
              <a:gd name="connsiteY35" fmla="*/ 2653512 h 2701072"/>
              <a:gd name="connsiteX36" fmla="*/ 1096017 w 2701070"/>
              <a:gd name="connsiteY36" fmla="*/ 2642437 h 2701072"/>
              <a:gd name="connsiteX37" fmla="*/ 1128714 w 2701070"/>
              <a:gd name="connsiteY37" fmla="*/ 2630058 h 2701072"/>
              <a:gd name="connsiteX38" fmla="*/ 1160102 w 2701070"/>
              <a:gd name="connsiteY38" fmla="*/ 2617029 h 2701072"/>
              <a:gd name="connsiteX39" fmla="*/ 1222880 w 2701070"/>
              <a:gd name="connsiteY39" fmla="*/ 2587711 h 2701072"/>
              <a:gd name="connsiteX40" fmla="*/ 1283694 w 2701070"/>
              <a:gd name="connsiteY40" fmla="*/ 2555136 h 2701072"/>
              <a:gd name="connsiteX41" fmla="*/ 1343856 w 2701070"/>
              <a:gd name="connsiteY41" fmla="*/ 2520607 h 2701072"/>
              <a:gd name="connsiteX42" fmla="*/ 1476944 w 2701070"/>
              <a:gd name="connsiteY42" fmla="*/ 2405053 h 2701072"/>
              <a:gd name="connsiteX43" fmla="*/ 1420090 w 2701070"/>
              <a:gd name="connsiteY43" fmla="*/ 2444676 h 2701072"/>
              <a:gd name="connsiteX44" fmla="*/ 1361274 w 2701070"/>
              <a:gd name="connsiteY44" fmla="*/ 2481701 h 2701072"/>
              <a:gd name="connsiteX45" fmla="*/ 1346244 w 2701070"/>
              <a:gd name="connsiteY45" fmla="*/ 2490796 h 2701072"/>
              <a:gd name="connsiteX46" fmla="*/ 1331866 w 2701070"/>
              <a:gd name="connsiteY46" fmla="*/ 2499240 h 2701072"/>
              <a:gd name="connsiteX47" fmla="*/ 1300498 w 2701070"/>
              <a:gd name="connsiteY47" fmla="*/ 2515479 h 2701072"/>
              <a:gd name="connsiteX48" fmla="*/ 1239070 w 2701070"/>
              <a:gd name="connsiteY48" fmla="*/ 2546658 h 2701072"/>
              <a:gd name="connsiteX49" fmla="*/ 1107717 w 2701070"/>
              <a:gd name="connsiteY49" fmla="*/ 2594076 h 2701072"/>
              <a:gd name="connsiteX50" fmla="*/ 1091380 w 2701070"/>
              <a:gd name="connsiteY50" fmla="*/ 2599273 h 2701072"/>
              <a:gd name="connsiteX51" fmla="*/ 1082884 w 2701070"/>
              <a:gd name="connsiteY51" fmla="*/ 2601221 h 2701072"/>
              <a:gd name="connsiteX52" fmla="*/ 1074388 w 2701070"/>
              <a:gd name="connsiteY52" fmla="*/ 2603170 h 2701072"/>
              <a:gd name="connsiteX53" fmla="*/ 1040407 w 2701070"/>
              <a:gd name="connsiteY53" fmla="*/ 2610315 h 2701072"/>
              <a:gd name="connsiteX54" fmla="*/ 1005771 w 2701070"/>
              <a:gd name="connsiteY54" fmla="*/ 2616161 h 2701072"/>
              <a:gd name="connsiteX55" fmla="*/ 988780 w 2701070"/>
              <a:gd name="connsiteY55" fmla="*/ 2618760 h 2701072"/>
              <a:gd name="connsiteX56" fmla="*/ 971136 w 2701070"/>
              <a:gd name="connsiteY56" fmla="*/ 2620059 h 2701072"/>
              <a:gd name="connsiteX57" fmla="*/ 953491 w 2701070"/>
              <a:gd name="connsiteY57" fmla="*/ 2622007 h 2701072"/>
              <a:gd name="connsiteX58" fmla="*/ 936500 w 2701070"/>
              <a:gd name="connsiteY58" fmla="*/ 2622657 h 2701072"/>
              <a:gd name="connsiteX59" fmla="*/ 901211 w 2701070"/>
              <a:gd name="connsiteY59" fmla="*/ 2623307 h 2701072"/>
              <a:gd name="connsiteX60" fmla="*/ 866576 w 2701070"/>
              <a:gd name="connsiteY60" fmla="*/ 2621358 h 2701072"/>
              <a:gd name="connsiteX61" fmla="*/ 831287 w 2701070"/>
              <a:gd name="connsiteY61" fmla="*/ 2617460 h 2701072"/>
              <a:gd name="connsiteX62" fmla="*/ 697320 w 2701070"/>
              <a:gd name="connsiteY62" fmla="*/ 2581085 h 2701072"/>
              <a:gd name="connsiteX63" fmla="*/ 577730 w 2701070"/>
              <a:gd name="connsiteY63" fmla="*/ 2510932 h 2701072"/>
              <a:gd name="connsiteX64" fmla="*/ 481012 w 2701070"/>
              <a:gd name="connsiteY64" fmla="*/ 2410899 h 2701072"/>
              <a:gd name="connsiteX65" fmla="*/ 580344 w 2701070"/>
              <a:gd name="connsiteY65" fmla="*/ 2507035 h 2701072"/>
              <a:gd name="connsiteX66" fmla="*/ 699934 w 2701070"/>
              <a:gd name="connsiteY66" fmla="*/ 2573290 h 2701072"/>
              <a:gd name="connsiteX67" fmla="*/ 969829 w 2701070"/>
              <a:gd name="connsiteY67" fmla="*/ 2610315 h 2701072"/>
              <a:gd name="connsiteX68" fmla="*/ 987473 w 2701070"/>
              <a:gd name="connsiteY68" fmla="*/ 2608367 h 2701072"/>
              <a:gd name="connsiteX69" fmla="*/ 1003811 w 2701070"/>
              <a:gd name="connsiteY69" fmla="*/ 2606418 h 2701072"/>
              <a:gd name="connsiteX70" fmla="*/ 1038446 w 2701070"/>
              <a:gd name="connsiteY70" fmla="*/ 2600572 h 2701072"/>
              <a:gd name="connsiteX71" fmla="*/ 1072428 w 2701070"/>
              <a:gd name="connsiteY71" fmla="*/ 2593427 h 2701072"/>
              <a:gd name="connsiteX72" fmla="*/ 1080924 w 2701070"/>
              <a:gd name="connsiteY72" fmla="*/ 2592128 h 2701072"/>
              <a:gd name="connsiteX73" fmla="*/ 1088766 w 2701070"/>
              <a:gd name="connsiteY73" fmla="*/ 2589529 h 2701072"/>
              <a:gd name="connsiteX74" fmla="*/ 1105756 w 2701070"/>
              <a:gd name="connsiteY74" fmla="*/ 2584982 h 2701072"/>
              <a:gd name="connsiteX75" fmla="*/ 1122094 w 2701070"/>
              <a:gd name="connsiteY75" fmla="*/ 2580435 h 2701072"/>
              <a:gd name="connsiteX76" fmla="*/ 1130589 w 2701070"/>
              <a:gd name="connsiteY76" fmla="*/ 2577837 h 2701072"/>
              <a:gd name="connsiteX77" fmla="*/ 1138431 w 2701070"/>
              <a:gd name="connsiteY77" fmla="*/ 2575239 h 2701072"/>
              <a:gd name="connsiteX78" fmla="*/ 1171106 w 2701070"/>
              <a:gd name="connsiteY78" fmla="*/ 2564196 h 2701072"/>
              <a:gd name="connsiteX79" fmla="*/ 1203128 w 2701070"/>
              <a:gd name="connsiteY79" fmla="*/ 2551855 h 2701072"/>
              <a:gd name="connsiteX80" fmla="*/ 1235150 w 2701070"/>
              <a:gd name="connsiteY80" fmla="*/ 2538863 h 2701072"/>
              <a:gd name="connsiteX81" fmla="*/ 1297884 w 2701070"/>
              <a:gd name="connsiteY81" fmla="*/ 2509633 h 2701072"/>
              <a:gd name="connsiteX82" fmla="*/ 1358660 w 2701070"/>
              <a:gd name="connsiteY82" fmla="*/ 2477154 h 2701072"/>
              <a:gd name="connsiteX83" fmla="*/ 1418782 w 2701070"/>
              <a:gd name="connsiteY83" fmla="*/ 2442728 h 2701072"/>
              <a:gd name="connsiteX84" fmla="*/ 1554710 w 2701070"/>
              <a:gd name="connsiteY84" fmla="*/ 2327284 h 2701072"/>
              <a:gd name="connsiteX85" fmla="*/ 1497818 w 2701070"/>
              <a:gd name="connsiteY85" fmla="*/ 2366907 h 2701072"/>
              <a:gd name="connsiteX86" fmla="*/ 1438964 w 2701070"/>
              <a:gd name="connsiteY86" fmla="*/ 2403932 h 2701072"/>
              <a:gd name="connsiteX87" fmla="*/ 1423924 w 2701070"/>
              <a:gd name="connsiteY87" fmla="*/ 2413026 h 2701072"/>
              <a:gd name="connsiteX88" fmla="*/ 1408884 w 2701070"/>
              <a:gd name="connsiteY88" fmla="*/ 2421471 h 2701072"/>
              <a:gd name="connsiteX89" fmla="*/ 1378804 w 2701070"/>
              <a:gd name="connsiteY89" fmla="*/ 2438359 h 2701072"/>
              <a:gd name="connsiteX90" fmla="*/ 1316026 w 2701070"/>
              <a:gd name="connsiteY90" fmla="*/ 2468889 h 2701072"/>
              <a:gd name="connsiteX91" fmla="*/ 1185242 w 2701070"/>
              <a:gd name="connsiteY91" fmla="*/ 2516307 h 2701072"/>
              <a:gd name="connsiteX92" fmla="*/ 1168893 w 2701070"/>
              <a:gd name="connsiteY92" fmla="*/ 2521504 h 2701072"/>
              <a:gd name="connsiteX93" fmla="*/ 1160392 w 2701070"/>
              <a:gd name="connsiteY93" fmla="*/ 2523452 h 2701072"/>
              <a:gd name="connsiteX94" fmla="*/ 1151891 w 2701070"/>
              <a:gd name="connsiteY94" fmla="*/ 2525401 h 2701072"/>
              <a:gd name="connsiteX95" fmla="*/ 1117233 w 2701070"/>
              <a:gd name="connsiteY95" fmla="*/ 2532546 h 2701072"/>
              <a:gd name="connsiteX96" fmla="*/ 1083229 w 2701070"/>
              <a:gd name="connsiteY96" fmla="*/ 2538392 h 2701072"/>
              <a:gd name="connsiteX97" fmla="*/ 1065573 w 2701070"/>
              <a:gd name="connsiteY97" fmla="*/ 2540991 h 2701072"/>
              <a:gd name="connsiteX98" fmla="*/ 1048570 w 2701070"/>
              <a:gd name="connsiteY98" fmla="*/ 2542939 h 2701072"/>
              <a:gd name="connsiteX99" fmla="*/ 1030914 w 2701070"/>
              <a:gd name="connsiteY99" fmla="*/ 2544238 h 2701072"/>
              <a:gd name="connsiteX100" fmla="*/ 1013912 w 2701070"/>
              <a:gd name="connsiteY100" fmla="*/ 2544888 h 2701072"/>
              <a:gd name="connsiteX101" fmla="*/ 978600 w 2701070"/>
              <a:gd name="connsiteY101" fmla="*/ 2545538 h 2701072"/>
              <a:gd name="connsiteX102" fmla="*/ 943942 w 2701070"/>
              <a:gd name="connsiteY102" fmla="*/ 2543589 h 2701072"/>
              <a:gd name="connsiteX103" fmla="*/ 908630 w 2701070"/>
              <a:gd name="connsiteY103" fmla="*/ 2539691 h 2701072"/>
              <a:gd name="connsiteX104" fmla="*/ 774575 w 2701070"/>
              <a:gd name="connsiteY104" fmla="*/ 2503316 h 2701072"/>
              <a:gd name="connsiteX105" fmla="*/ 654252 w 2701070"/>
              <a:gd name="connsiteY105" fmla="*/ 2433163 h 2701072"/>
              <a:gd name="connsiteX106" fmla="*/ 558779 w 2701070"/>
              <a:gd name="connsiteY106" fmla="*/ 2333780 h 2701072"/>
              <a:gd name="connsiteX107" fmla="*/ 657522 w 2701070"/>
              <a:gd name="connsiteY107" fmla="*/ 2428616 h 2701072"/>
              <a:gd name="connsiteX108" fmla="*/ 777191 w 2701070"/>
              <a:gd name="connsiteY108" fmla="*/ 2495521 h 2701072"/>
              <a:gd name="connsiteX109" fmla="*/ 1047263 w 2701070"/>
              <a:gd name="connsiteY109" fmla="*/ 2532546 h 2701072"/>
              <a:gd name="connsiteX110" fmla="*/ 1064265 w 2701070"/>
              <a:gd name="connsiteY110" fmla="*/ 2530598 h 2701072"/>
              <a:gd name="connsiteX111" fmla="*/ 1081921 w 2701070"/>
              <a:gd name="connsiteY111" fmla="*/ 2528649 h 2701072"/>
              <a:gd name="connsiteX112" fmla="*/ 1115925 w 2701070"/>
              <a:gd name="connsiteY112" fmla="*/ 2523452 h 2701072"/>
              <a:gd name="connsiteX113" fmla="*/ 1149275 w 2701070"/>
              <a:gd name="connsiteY113" fmla="*/ 2515658 h 2701072"/>
              <a:gd name="connsiteX114" fmla="*/ 1157776 w 2701070"/>
              <a:gd name="connsiteY114" fmla="*/ 2513709 h 2701072"/>
              <a:gd name="connsiteX115" fmla="*/ 1166277 w 2701070"/>
              <a:gd name="connsiteY115" fmla="*/ 2511760 h 2701072"/>
              <a:gd name="connsiteX116" fmla="*/ 1182626 w 2701070"/>
              <a:gd name="connsiteY116" fmla="*/ 2507213 h 2701072"/>
              <a:gd name="connsiteX117" fmla="*/ 1199628 w 2701070"/>
              <a:gd name="connsiteY117" fmla="*/ 2502666 h 2701072"/>
              <a:gd name="connsiteX118" fmla="*/ 1208128 w 2701070"/>
              <a:gd name="connsiteY118" fmla="*/ 2500068 h 2701072"/>
              <a:gd name="connsiteX119" fmla="*/ 1215976 w 2701070"/>
              <a:gd name="connsiteY119" fmla="*/ 2497470 h 2701072"/>
              <a:gd name="connsiteX120" fmla="*/ 1248672 w 2701070"/>
              <a:gd name="connsiteY120" fmla="*/ 2486427 h 2701072"/>
              <a:gd name="connsiteX121" fmla="*/ 1280714 w 2701070"/>
              <a:gd name="connsiteY121" fmla="*/ 2474085 h 2701072"/>
              <a:gd name="connsiteX122" fmla="*/ 1312756 w 2701070"/>
              <a:gd name="connsiteY122" fmla="*/ 2461094 h 2701072"/>
              <a:gd name="connsiteX123" fmla="*/ 1375534 w 2701070"/>
              <a:gd name="connsiteY123" fmla="*/ 2431864 h 2701072"/>
              <a:gd name="connsiteX124" fmla="*/ 1436350 w 2701070"/>
              <a:gd name="connsiteY124" fmla="*/ 2399385 h 2701072"/>
              <a:gd name="connsiteX125" fmla="*/ 1496510 w 2701070"/>
              <a:gd name="connsiteY125" fmla="*/ 2364959 h 2701072"/>
              <a:gd name="connsiteX126" fmla="*/ 1632480 w 2701070"/>
              <a:gd name="connsiteY126" fmla="*/ 2252396 h 2701072"/>
              <a:gd name="connsiteX127" fmla="*/ 1575626 w 2701070"/>
              <a:gd name="connsiteY127" fmla="*/ 2292019 h 2701072"/>
              <a:gd name="connsiteX128" fmla="*/ 1516810 w 2701070"/>
              <a:gd name="connsiteY128" fmla="*/ 2329694 h 2701072"/>
              <a:gd name="connsiteX129" fmla="*/ 1501780 w 2701070"/>
              <a:gd name="connsiteY129" fmla="*/ 2338138 h 2701072"/>
              <a:gd name="connsiteX130" fmla="*/ 1486750 w 2701070"/>
              <a:gd name="connsiteY130" fmla="*/ 2346583 h 2701072"/>
              <a:gd name="connsiteX131" fmla="*/ 1456034 w 2701070"/>
              <a:gd name="connsiteY131" fmla="*/ 2363471 h 2701072"/>
              <a:gd name="connsiteX132" fmla="*/ 1393952 w 2701070"/>
              <a:gd name="connsiteY132" fmla="*/ 2394001 h 2701072"/>
              <a:gd name="connsiteX133" fmla="*/ 1263252 w 2701070"/>
              <a:gd name="connsiteY133" fmla="*/ 2441419 h 2701072"/>
              <a:gd name="connsiteX134" fmla="*/ 1246916 w 2701070"/>
              <a:gd name="connsiteY134" fmla="*/ 2446615 h 2701072"/>
              <a:gd name="connsiteX135" fmla="*/ 1238420 w 2701070"/>
              <a:gd name="connsiteY135" fmla="*/ 2448564 h 2701072"/>
              <a:gd name="connsiteX136" fmla="*/ 1229924 w 2701070"/>
              <a:gd name="connsiteY136" fmla="*/ 2450513 h 2701072"/>
              <a:gd name="connsiteX137" fmla="*/ 1195942 w 2701070"/>
              <a:gd name="connsiteY137" fmla="*/ 2458308 h 2701072"/>
              <a:gd name="connsiteX138" fmla="*/ 1161307 w 2701070"/>
              <a:gd name="connsiteY138" fmla="*/ 2463504 h 2701072"/>
              <a:gd name="connsiteX139" fmla="*/ 1143663 w 2701070"/>
              <a:gd name="connsiteY139" fmla="*/ 2466102 h 2701072"/>
              <a:gd name="connsiteX140" fmla="*/ 1126672 w 2701070"/>
              <a:gd name="connsiteY140" fmla="*/ 2468051 h 2701072"/>
              <a:gd name="connsiteX141" fmla="*/ 1109027 w 2701070"/>
              <a:gd name="connsiteY141" fmla="*/ 2469350 h 2701072"/>
              <a:gd name="connsiteX142" fmla="*/ 1091383 w 2701070"/>
              <a:gd name="connsiteY142" fmla="*/ 2470000 h 2701072"/>
              <a:gd name="connsiteX143" fmla="*/ 1056747 w 2701070"/>
              <a:gd name="connsiteY143" fmla="*/ 2470649 h 2701072"/>
              <a:gd name="connsiteX144" fmla="*/ 1021459 w 2701070"/>
              <a:gd name="connsiteY144" fmla="*/ 2468701 h 2701072"/>
              <a:gd name="connsiteX145" fmla="*/ 986823 w 2701070"/>
              <a:gd name="connsiteY145" fmla="*/ 2465453 h 2701072"/>
              <a:gd name="connsiteX146" fmla="*/ 852202 w 2701070"/>
              <a:gd name="connsiteY146" fmla="*/ 2428428 h 2701072"/>
              <a:gd name="connsiteX147" fmla="*/ 732612 w 2701070"/>
              <a:gd name="connsiteY147" fmla="*/ 2358275 h 2701072"/>
              <a:gd name="connsiteX148" fmla="*/ 636548 w 2701070"/>
              <a:gd name="connsiteY148" fmla="*/ 2258892 h 2701072"/>
              <a:gd name="connsiteX149" fmla="*/ 735880 w 2701070"/>
              <a:gd name="connsiteY149" fmla="*/ 2354377 h 2701072"/>
              <a:gd name="connsiteX150" fmla="*/ 855470 w 2701070"/>
              <a:gd name="connsiteY150" fmla="*/ 2421282 h 2701072"/>
              <a:gd name="connsiteX151" fmla="*/ 1125365 w 2701070"/>
              <a:gd name="connsiteY151" fmla="*/ 2457658 h 2701072"/>
              <a:gd name="connsiteX152" fmla="*/ 1143009 w 2701070"/>
              <a:gd name="connsiteY152" fmla="*/ 2455709 h 2701072"/>
              <a:gd name="connsiteX153" fmla="*/ 1159347 w 2701070"/>
              <a:gd name="connsiteY153" fmla="*/ 2453761 h 2701072"/>
              <a:gd name="connsiteX154" fmla="*/ 1193982 w 2701070"/>
              <a:gd name="connsiteY154" fmla="*/ 2448564 h 2701072"/>
              <a:gd name="connsiteX155" fmla="*/ 1227310 w 2701070"/>
              <a:gd name="connsiteY155" fmla="*/ 2441419 h 2701072"/>
              <a:gd name="connsiteX156" fmla="*/ 1235806 w 2701070"/>
              <a:gd name="connsiteY156" fmla="*/ 2439470 h 2701072"/>
              <a:gd name="connsiteX157" fmla="*/ 1243648 w 2701070"/>
              <a:gd name="connsiteY157" fmla="*/ 2436872 h 2701072"/>
              <a:gd name="connsiteX158" fmla="*/ 1260638 w 2701070"/>
              <a:gd name="connsiteY158" fmla="*/ 2432325 h 2701072"/>
              <a:gd name="connsiteX159" fmla="*/ 1277630 w 2701070"/>
              <a:gd name="connsiteY159" fmla="*/ 2427778 h 2701072"/>
              <a:gd name="connsiteX160" fmla="*/ 1286126 w 2701070"/>
              <a:gd name="connsiteY160" fmla="*/ 2425829 h 2701072"/>
              <a:gd name="connsiteX161" fmla="*/ 1293968 w 2701070"/>
              <a:gd name="connsiteY161" fmla="*/ 2422582 h 2701072"/>
              <a:gd name="connsiteX162" fmla="*/ 1326642 w 2701070"/>
              <a:gd name="connsiteY162" fmla="*/ 2411539 h 2701072"/>
              <a:gd name="connsiteX163" fmla="*/ 1358664 w 2701070"/>
              <a:gd name="connsiteY163" fmla="*/ 2399197 h 2701072"/>
              <a:gd name="connsiteX164" fmla="*/ 1390686 w 2701070"/>
              <a:gd name="connsiteY164" fmla="*/ 2386856 h 2701072"/>
              <a:gd name="connsiteX165" fmla="*/ 1453420 w 2701070"/>
              <a:gd name="connsiteY165" fmla="*/ 2356976 h 2701072"/>
              <a:gd name="connsiteX166" fmla="*/ 1514196 w 2701070"/>
              <a:gd name="connsiteY166" fmla="*/ 2324497 h 2701072"/>
              <a:gd name="connsiteX167" fmla="*/ 1574318 w 2701070"/>
              <a:gd name="connsiteY167" fmla="*/ 2290071 h 2701072"/>
              <a:gd name="connsiteX168" fmla="*/ 1707368 w 2701070"/>
              <a:gd name="connsiteY168" fmla="*/ 2177508 h 2701072"/>
              <a:gd name="connsiteX169" fmla="*/ 1650514 w 2701070"/>
              <a:gd name="connsiteY169" fmla="*/ 2217131 h 2701072"/>
              <a:gd name="connsiteX170" fmla="*/ 1591698 w 2701070"/>
              <a:gd name="connsiteY170" fmla="*/ 2254156 h 2701072"/>
              <a:gd name="connsiteX171" fmla="*/ 1576668 w 2701070"/>
              <a:gd name="connsiteY171" fmla="*/ 2262601 h 2701072"/>
              <a:gd name="connsiteX172" fmla="*/ 1560984 w 2701070"/>
              <a:gd name="connsiteY172" fmla="*/ 2271045 h 2701072"/>
              <a:gd name="connsiteX173" fmla="*/ 1530922 w 2701070"/>
              <a:gd name="connsiteY173" fmla="*/ 2287934 h 2701072"/>
              <a:gd name="connsiteX174" fmla="*/ 1468840 w 2701070"/>
              <a:gd name="connsiteY174" fmla="*/ 2318463 h 2701072"/>
              <a:gd name="connsiteX175" fmla="*/ 1338140 w 2701070"/>
              <a:gd name="connsiteY175" fmla="*/ 2365881 h 2701072"/>
              <a:gd name="connsiteX176" fmla="*/ 1321150 w 2701070"/>
              <a:gd name="connsiteY176" fmla="*/ 2371078 h 2701072"/>
              <a:gd name="connsiteX177" fmla="*/ 1313308 w 2701070"/>
              <a:gd name="connsiteY177" fmla="*/ 2373676 h 2701072"/>
              <a:gd name="connsiteX178" fmla="*/ 1304812 w 2701070"/>
              <a:gd name="connsiteY178" fmla="*/ 2374975 h 2701072"/>
              <a:gd name="connsiteX179" fmla="*/ 1270178 w 2701070"/>
              <a:gd name="connsiteY179" fmla="*/ 2382770 h 2701072"/>
              <a:gd name="connsiteX180" fmla="*/ 1235542 w 2701070"/>
              <a:gd name="connsiteY180" fmla="*/ 2387967 h 2701072"/>
              <a:gd name="connsiteX181" fmla="*/ 1218550 w 2701070"/>
              <a:gd name="connsiteY181" fmla="*/ 2390565 h 2701072"/>
              <a:gd name="connsiteX182" fmla="*/ 1201560 w 2701070"/>
              <a:gd name="connsiteY182" fmla="*/ 2392513 h 2701072"/>
              <a:gd name="connsiteX183" fmla="*/ 1183916 w 2701070"/>
              <a:gd name="connsiteY183" fmla="*/ 2393813 h 2701072"/>
              <a:gd name="connsiteX184" fmla="*/ 1166271 w 2701070"/>
              <a:gd name="connsiteY184" fmla="*/ 2394462 h 2701072"/>
              <a:gd name="connsiteX185" fmla="*/ 1131635 w 2701070"/>
              <a:gd name="connsiteY185" fmla="*/ 2395761 h 2701072"/>
              <a:gd name="connsiteX186" fmla="*/ 1096347 w 2701070"/>
              <a:gd name="connsiteY186" fmla="*/ 2393813 h 2701072"/>
              <a:gd name="connsiteX187" fmla="*/ 1061711 w 2701070"/>
              <a:gd name="connsiteY187" fmla="*/ 2389915 h 2701072"/>
              <a:gd name="connsiteX188" fmla="*/ 927090 w 2701070"/>
              <a:gd name="connsiteY188" fmla="*/ 2352890 h 2701072"/>
              <a:gd name="connsiteX189" fmla="*/ 806847 w 2701070"/>
              <a:gd name="connsiteY189" fmla="*/ 2282737 h 2701072"/>
              <a:gd name="connsiteX190" fmla="*/ 711436 w 2701070"/>
              <a:gd name="connsiteY190" fmla="*/ 2183354 h 2701072"/>
              <a:gd name="connsiteX191" fmla="*/ 810768 w 2701070"/>
              <a:gd name="connsiteY191" fmla="*/ 2278840 h 2701072"/>
              <a:gd name="connsiteX192" fmla="*/ 930358 w 2701070"/>
              <a:gd name="connsiteY192" fmla="*/ 2345095 h 2701072"/>
              <a:gd name="connsiteX193" fmla="*/ 1200252 w 2701070"/>
              <a:gd name="connsiteY193" fmla="*/ 2382120 h 2701072"/>
              <a:gd name="connsiteX194" fmla="*/ 1217244 w 2701070"/>
              <a:gd name="connsiteY194" fmla="*/ 2380821 h 2701072"/>
              <a:gd name="connsiteX195" fmla="*/ 1234234 w 2701070"/>
              <a:gd name="connsiteY195" fmla="*/ 2378223 h 2701072"/>
              <a:gd name="connsiteX196" fmla="*/ 1268216 w 2701070"/>
              <a:gd name="connsiteY196" fmla="*/ 2373027 h 2701072"/>
              <a:gd name="connsiteX197" fmla="*/ 1302198 w 2701070"/>
              <a:gd name="connsiteY197" fmla="*/ 2365881 h 2701072"/>
              <a:gd name="connsiteX198" fmla="*/ 1310694 w 2701070"/>
              <a:gd name="connsiteY198" fmla="*/ 2363933 h 2701072"/>
              <a:gd name="connsiteX199" fmla="*/ 1318536 w 2701070"/>
              <a:gd name="connsiteY199" fmla="*/ 2361984 h 2701072"/>
              <a:gd name="connsiteX200" fmla="*/ 1335526 w 2701070"/>
              <a:gd name="connsiteY200" fmla="*/ 2356787 h 2701072"/>
              <a:gd name="connsiteX201" fmla="*/ 1352518 w 2701070"/>
              <a:gd name="connsiteY201" fmla="*/ 2352241 h 2701072"/>
              <a:gd name="connsiteX202" fmla="*/ 1360360 w 2701070"/>
              <a:gd name="connsiteY202" fmla="*/ 2350292 h 2701072"/>
              <a:gd name="connsiteX203" fmla="*/ 1368856 w 2701070"/>
              <a:gd name="connsiteY203" fmla="*/ 2347694 h 2701072"/>
              <a:gd name="connsiteX204" fmla="*/ 1401530 w 2701070"/>
              <a:gd name="connsiteY204" fmla="*/ 2336001 h 2701072"/>
              <a:gd name="connsiteX205" fmla="*/ 1433552 w 2701070"/>
              <a:gd name="connsiteY205" fmla="*/ 2323660 h 2701072"/>
              <a:gd name="connsiteX206" fmla="*/ 1465574 w 2701070"/>
              <a:gd name="connsiteY206" fmla="*/ 2311318 h 2701072"/>
              <a:gd name="connsiteX207" fmla="*/ 1527656 w 2701070"/>
              <a:gd name="connsiteY207" fmla="*/ 2282088 h 2701072"/>
              <a:gd name="connsiteX208" fmla="*/ 1589084 w 2701070"/>
              <a:gd name="connsiteY208" fmla="*/ 2249609 h 2701072"/>
              <a:gd name="connsiteX209" fmla="*/ 1649206 w 2701070"/>
              <a:gd name="connsiteY209" fmla="*/ 2214533 h 2701072"/>
              <a:gd name="connsiteX210" fmla="*/ 1785134 w 2701070"/>
              <a:gd name="connsiteY210" fmla="*/ 2099741 h 2701072"/>
              <a:gd name="connsiteX211" fmla="*/ 1728280 w 2701070"/>
              <a:gd name="connsiteY211" fmla="*/ 2139364 h 2701072"/>
              <a:gd name="connsiteX212" fmla="*/ 1669466 w 2701070"/>
              <a:gd name="connsiteY212" fmla="*/ 2176389 h 2701072"/>
              <a:gd name="connsiteX213" fmla="*/ 1654434 w 2701070"/>
              <a:gd name="connsiteY213" fmla="*/ 2184834 h 2701072"/>
              <a:gd name="connsiteX214" fmla="*/ 1638750 w 2701070"/>
              <a:gd name="connsiteY214" fmla="*/ 2193278 h 2701072"/>
              <a:gd name="connsiteX215" fmla="*/ 1608690 w 2701070"/>
              <a:gd name="connsiteY215" fmla="*/ 2210167 h 2701072"/>
              <a:gd name="connsiteX216" fmla="*/ 1546608 w 2701070"/>
              <a:gd name="connsiteY216" fmla="*/ 2240696 h 2701072"/>
              <a:gd name="connsiteX217" fmla="*/ 1415908 w 2701070"/>
              <a:gd name="connsiteY217" fmla="*/ 2288114 h 2701072"/>
              <a:gd name="connsiteX218" fmla="*/ 1398916 w 2701070"/>
              <a:gd name="connsiteY218" fmla="*/ 2293311 h 2701072"/>
              <a:gd name="connsiteX219" fmla="*/ 1390422 w 2701070"/>
              <a:gd name="connsiteY219" fmla="*/ 2295909 h 2701072"/>
              <a:gd name="connsiteX220" fmla="*/ 1381926 w 2701070"/>
              <a:gd name="connsiteY220" fmla="*/ 2297208 h 2701072"/>
              <a:gd name="connsiteX221" fmla="*/ 1347944 w 2701070"/>
              <a:gd name="connsiteY221" fmla="*/ 2305003 h 2701072"/>
              <a:gd name="connsiteX222" fmla="*/ 1313962 w 2701070"/>
              <a:gd name="connsiteY222" fmla="*/ 2310200 h 2701072"/>
              <a:gd name="connsiteX223" fmla="*/ 1296318 w 2701070"/>
              <a:gd name="connsiteY223" fmla="*/ 2313447 h 2701072"/>
              <a:gd name="connsiteX224" fmla="*/ 1279326 w 2701070"/>
              <a:gd name="connsiteY224" fmla="*/ 2314746 h 2701072"/>
              <a:gd name="connsiteX225" fmla="*/ 1261682 w 2701070"/>
              <a:gd name="connsiteY225" fmla="*/ 2316046 h 2701072"/>
              <a:gd name="connsiteX226" fmla="*/ 1244038 w 2701070"/>
              <a:gd name="connsiteY226" fmla="*/ 2316695 h 2701072"/>
              <a:gd name="connsiteX227" fmla="*/ 1209402 w 2701070"/>
              <a:gd name="connsiteY227" fmla="*/ 2317994 h 2701072"/>
              <a:gd name="connsiteX228" fmla="*/ 1174114 w 2701070"/>
              <a:gd name="connsiteY228" fmla="*/ 2316046 h 2701072"/>
              <a:gd name="connsiteX229" fmla="*/ 1139478 w 2701070"/>
              <a:gd name="connsiteY229" fmla="*/ 2312148 h 2701072"/>
              <a:gd name="connsiteX230" fmla="*/ 1004857 w 2701070"/>
              <a:gd name="connsiteY230" fmla="*/ 2275123 h 2701072"/>
              <a:gd name="connsiteX231" fmla="*/ 884614 w 2701070"/>
              <a:gd name="connsiteY231" fmla="*/ 2204970 h 2701072"/>
              <a:gd name="connsiteX232" fmla="*/ 789203 w 2701070"/>
              <a:gd name="connsiteY232" fmla="*/ 2105587 h 2701072"/>
              <a:gd name="connsiteX233" fmla="*/ 888535 w 2701070"/>
              <a:gd name="connsiteY233" fmla="*/ 2201073 h 2701072"/>
              <a:gd name="connsiteX234" fmla="*/ 1008125 w 2701070"/>
              <a:gd name="connsiteY234" fmla="*/ 2267978 h 2701072"/>
              <a:gd name="connsiteX235" fmla="*/ 1278020 w 2701070"/>
              <a:gd name="connsiteY235" fmla="*/ 2304353 h 2701072"/>
              <a:gd name="connsiteX236" fmla="*/ 1295010 w 2701070"/>
              <a:gd name="connsiteY236" fmla="*/ 2303054 h 2701072"/>
              <a:gd name="connsiteX237" fmla="*/ 1312002 w 2701070"/>
              <a:gd name="connsiteY237" fmla="*/ 2300456 h 2701072"/>
              <a:gd name="connsiteX238" fmla="*/ 1345984 w 2701070"/>
              <a:gd name="connsiteY238" fmla="*/ 2295260 h 2701072"/>
              <a:gd name="connsiteX239" fmla="*/ 1379966 w 2701070"/>
              <a:gd name="connsiteY239" fmla="*/ 2288114 h 2701072"/>
              <a:gd name="connsiteX240" fmla="*/ 1388460 w 2701070"/>
              <a:gd name="connsiteY240" fmla="*/ 2286815 h 2701072"/>
              <a:gd name="connsiteX241" fmla="*/ 1396304 w 2701070"/>
              <a:gd name="connsiteY241" fmla="*/ 2284217 h 2701072"/>
              <a:gd name="connsiteX242" fmla="*/ 1413294 w 2701070"/>
              <a:gd name="connsiteY242" fmla="*/ 2279020 h 2701072"/>
              <a:gd name="connsiteX243" fmla="*/ 1429632 w 2701070"/>
              <a:gd name="connsiteY243" fmla="*/ 2274474 h 2701072"/>
              <a:gd name="connsiteX244" fmla="*/ 1438126 w 2701070"/>
              <a:gd name="connsiteY244" fmla="*/ 2272525 h 2701072"/>
              <a:gd name="connsiteX245" fmla="*/ 1446622 w 2701070"/>
              <a:gd name="connsiteY245" fmla="*/ 2269927 h 2701072"/>
              <a:gd name="connsiteX246" fmla="*/ 1479298 w 2701070"/>
              <a:gd name="connsiteY246" fmla="*/ 2258884 h 2701072"/>
              <a:gd name="connsiteX247" fmla="*/ 1511318 w 2701070"/>
              <a:gd name="connsiteY247" fmla="*/ 2245893 h 2701072"/>
              <a:gd name="connsiteX248" fmla="*/ 1543340 w 2701070"/>
              <a:gd name="connsiteY248" fmla="*/ 2233551 h 2701072"/>
              <a:gd name="connsiteX249" fmla="*/ 1605422 w 2701070"/>
              <a:gd name="connsiteY249" fmla="*/ 2204321 h 2701072"/>
              <a:gd name="connsiteX250" fmla="*/ 1666852 w 2701070"/>
              <a:gd name="connsiteY250" fmla="*/ 2171842 h 2701072"/>
              <a:gd name="connsiteX251" fmla="*/ 1726320 w 2701070"/>
              <a:gd name="connsiteY251" fmla="*/ 2136766 h 2701072"/>
              <a:gd name="connsiteX252" fmla="*/ 1860022 w 2701070"/>
              <a:gd name="connsiteY252" fmla="*/ 2024853 h 2701072"/>
              <a:gd name="connsiteX253" fmla="*/ 1803822 w 2701070"/>
              <a:gd name="connsiteY253" fmla="*/ 2064476 h 2701072"/>
              <a:gd name="connsiteX254" fmla="*/ 1745006 w 2701070"/>
              <a:gd name="connsiteY254" fmla="*/ 2101501 h 2701072"/>
              <a:gd name="connsiteX255" fmla="*/ 1729976 w 2701070"/>
              <a:gd name="connsiteY255" fmla="*/ 2109946 h 2701072"/>
              <a:gd name="connsiteX256" fmla="*/ 1714292 w 2701070"/>
              <a:gd name="connsiteY256" fmla="*/ 2118390 h 2701072"/>
              <a:gd name="connsiteX257" fmla="*/ 1684232 w 2701070"/>
              <a:gd name="connsiteY257" fmla="*/ 2135279 h 2701072"/>
              <a:gd name="connsiteX258" fmla="*/ 1622150 w 2701070"/>
              <a:gd name="connsiteY258" fmla="*/ 2165808 h 2701072"/>
              <a:gd name="connsiteX259" fmla="*/ 1491450 w 2701070"/>
              <a:gd name="connsiteY259" fmla="*/ 2213226 h 2701072"/>
              <a:gd name="connsiteX260" fmla="*/ 1474458 w 2701070"/>
              <a:gd name="connsiteY260" fmla="*/ 2218423 h 2701072"/>
              <a:gd name="connsiteX261" fmla="*/ 1465964 w 2701070"/>
              <a:gd name="connsiteY261" fmla="*/ 2221021 h 2701072"/>
              <a:gd name="connsiteX262" fmla="*/ 1457468 w 2701070"/>
              <a:gd name="connsiteY262" fmla="*/ 2222970 h 2701072"/>
              <a:gd name="connsiteX263" fmla="*/ 1423486 w 2701070"/>
              <a:gd name="connsiteY263" fmla="*/ 2230115 h 2701072"/>
              <a:gd name="connsiteX264" fmla="*/ 1388850 w 2701070"/>
              <a:gd name="connsiteY264" fmla="*/ 2235961 h 2701072"/>
              <a:gd name="connsiteX265" fmla="*/ 1371860 w 2701070"/>
              <a:gd name="connsiteY265" fmla="*/ 2238559 h 2701072"/>
              <a:gd name="connsiteX266" fmla="*/ 1354214 w 2701070"/>
              <a:gd name="connsiteY266" fmla="*/ 2239858 h 2701072"/>
              <a:gd name="connsiteX267" fmla="*/ 1336570 w 2701070"/>
              <a:gd name="connsiteY267" fmla="*/ 2241158 h 2701072"/>
              <a:gd name="connsiteX268" fmla="*/ 1319580 w 2701070"/>
              <a:gd name="connsiteY268" fmla="*/ 2242457 h 2701072"/>
              <a:gd name="connsiteX269" fmla="*/ 1284944 w 2701070"/>
              <a:gd name="connsiteY269" fmla="*/ 2243106 h 2701072"/>
              <a:gd name="connsiteX270" fmla="*/ 1249656 w 2701070"/>
              <a:gd name="connsiteY270" fmla="*/ 2241158 h 2701072"/>
              <a:gd name="connsiteX271" fmla="*/ 1215020 w 2701070"/>
              <a:gd name="connsiteY271" fmla="*/ 2237260 h 2701072"/>
              <a:gd name="connsiteX272" fmla="*/ 1080399 w 2701070"/>
              <a:gd name="connsiteY272" fmla="*/ 2200885 h 2701072"/>
              <a:gd name="connsiteX273" fmla="*/ 960155 w 2701070"/>
              <a:gd name="connsiteY273" fmla="*/ 2130732 h 2701072"/>
              <a:gd name="connsiteX274" fmla="*/ 864091 w 2701070"/>
              <a:gd name="connsiteY274" fmla="*/ 2030699 h 2701072"/>
              <a:gd name="connsiteX275" fmla="*/ 963423 w 2701070"/>
              <a:gd name="connsiteY275" fmla="*/ 2126185 h 2701072"/>
              <a:gd name="connsiteX276" fmla="*/ 1083666 w 2701070"/>
              <a:gd name="connsiteY276" fmla="*/ 2193090 h 2701072"/>
              <a:gd name="connsiteX277" fmla="*/ 1353562 w 2701070"/>
              <a:gd name="connsiteY277" fmla="*/ 2229465 h 2701072"/>
              <a:gd name="connsiteX278" fmla="*/ 1370552 w 2701070"/>
              <a:gd name="connsiteY278" fmla="*/ 2228816 h 2701072"/>
              <a:gd name="connsiteX279" fmla="*/ 1387544 w 2701070"/>
              <a:gd name="connsiteY279" fmla="*/ 2225568 h 2701072"/>
              <a:gd name="connsiteX280" fmla="*/ 1421526 w 2701070"/>
              <a:gd name="connsiteY280" fmla="*/ 2220372 h 2701072"/>
              <a:gd name="connsiteX281" fmla="*/ 1455508 w 2701070"/>
              <a:gd name="connsiteY281" fmla="*/ 2213226 h 2701072"/>
              <a:gd name="connsiteX282" fmla="*/ 1464002 w 2701070"/>
              <a:gd name="connsiteY282" fmla="*/ 2211927 h 2701072"/>
              <a:gd name="connsiteX283" fmla="*/ 1471844 w 2701070"/>
              <a:gd name="connsiteY283" fmla="*/ 2209329 h 2701072"/>
              <a:gd name="connsiteX284" fmla="*/ 1488182 w 2701070"/>
              <a:gd name="connsiteY284" fmla="*/ 2204782 h 2701072"/>
              <a:gd name="connsiteX285" fmla="*/ 1505172 w 2701070"/>
              <a:gd name="connsiteY285" fmla="*/ 2199586 h 2701072"/>
              <a:gd name="connsiteX286" fmla="*/ 1513668 w 2701070"/>
              <a:gd name="connsiteY286" fmla="*/ 2197637 h 2701072"/>
              <a:gd name="connsiteX287" fmla="*/ 1521510 w 2701070"/>
              <a:gd name="connsiteY287" fmla="*/ 2195039 h 2701072"/>
              <a:gd name="connsiteX288" fmla="*/ 1554186 w 2701070"/>
              <a:gd name="connsiteY288" fmla="*/ 2183996 h 2701072"/>
              <a:gd name="connsiteX289" fmla="*/ 1586860 w 2701070"/>
              <a:gd name="connsiteY289" fmla="*/ 2171005 h 2701072"/>
              <a:gd name="connsiteX290" fmla="*/ 1618882 w 2701070"/>
              <a:gd name="connsiteY290" fmla="*/ 2158663 h 2701072"/>
              <a:gd name="connsiteX291" fmla="*/ 1680964 w 2701070"/>
              <a:gd name="connsiteY291" fmla="*/ 2129433 h 2701072"/>
              <a:gd name="connsiteX292" fmla="*/ 1742392 w 2701070"/>
              <a:gd name="connsiteY292" fmla="*/ 2096954 h 2701072"/>
              <a:gd name="connsiteX293" fmla="*/ 1801862 w 2701070"/>
              <a:gd name="connsiteY293" fmla="*/ 2061878 h 2701072"/>
              <a:gd name="connsiteX294" fmla="*/ 1934910 w 2701070"/>
              <a:gd name="connsiteY294" fmla="*/ 1947084 h 2701072"/>
              <a:gd name="connsiteX295" fmla="*/ 1878056 w 2701070"/>
              <a:gd name="connsiteY295" fmla="*/ 1986707 h 2701072"/>
              <a:gd name="connsiteX296" fmla="*/ 1819894 w 2701070"/>
              <a:gd name="connsiteY296" fmla="*/ 2023732 h 2701072"/>
              <a:gd name="connsiteX297" fmla="*/ 1804864 w 2701070"/>
              <a:gd name="connsiteY297" fmla="*/ 2032177 h 2701072"/>
              <a:gd name="connsiteX298" fmla="*/ 1789180 w 2701070"/>
              <a:gd name="connsiteY298" fmla="*/ 2040621 h 2701072"/>
              <a:gd name="connsiteX299" fmla="*/ 1759120 w 2701070"/>
              <a:gd name="connsiteY299" fmla="*/ 2057510 h 2701072"/>
              <a:gd name="connsiteX300" fmla="*/ 1697038 w 2701070"/>
              <a:gd name="connsiteY300" fmla="*/ 2088039 h 2701072"/>
              <a:gd name="connsiteX301" fmla="*/ 1565684 w 2701070"/>
              <a:gd name="connsiteY301" fmla="*/ 2136107 h 2701072"/>
              <a:gd name="connsiteX302" fmla="*/ 1549346 w 2701070"/>
              <a:gd name="connsiteY302" fmla="*/ 2140654 h 2701072"/>
              <a:gd name="connsiteX303" fmla="*/ 1540852 w 2701070"/>
              <a:gd name="connsiteY303" fmla="*/ 2143252 h 2701072"/>
              <a:gd name="connsiteX304" fmla="*/ 1532356 w 2701070"/>
              <a:gd name="connsiteY304" fmla="*/ 2145201 h 2701072"/>
              <a:gd name="connsiteX305" fmla="*/ 1498374 w 2701070"/>
              <a:gd name="connsiteY305" fmla="*/ 2152346 h 2701072"/>
              <a:gd name="connsiteX306" fmla="*/ 1463738 w 2701070"/>
              <a:gd name="connsiteY306" fmla="*/ 2158192 h 2701072"/>
              <a:gd name="connsiteX307" fmla="*/ 1446748 w 2701070"/>
              <a:gd name="connsiteY307" fmla="*/ 2161440 h 2701072"/>
              <a:gd name="connsiteX308" fmla="*/ 1429102 w 2701070"/>
              <a:gd name="connsiteY308" fmla="*/ 2162739 h 2701072"/>
              <a:gd name="connsiteX309" fmla="*/ 1411458 w 2701070"/>
              <a:gd name="connsiteY309" fmla="*/ 2163389 h 2701072"/>
              <a:gd name="connsiteX310" fmla="*/ 1394468 w 2701070"/>
              <a:gd name="connsiteY310" fmla="*/ 2164688 h 2701072"/>
              <a:gd name="connsiteX311" fmla="*/ 1359178 w 2701070"/>
              <a:gd name="connsiteY311" fmla="*/ 2165337 h 2701072"/>
              <a:gd name="connsiteX312" fmla="*/ 1324544 w 2701070"/>
              <a:gd name="connsiteY312" fmla="*/ 2163389 h 2701072"/>
              <a:gd name="connsiteX313" fmla="*/ 1289254 w 2701070"/>
              <a:gd name="connsiteY313" fmla="*/ 2159491 h 2701072"/>
              <a:gd name="connsiteX314" fmla="*/ 1155287 w 2701070"/>
              <a:gd name="connsiteY314" fmla="*/ 2123116 h 2701072"/>
              <a:gd name="connsiteX315" fmla="*/ 1035043 w 2701070"/>
              <a:gd name="connsiteY315" fmla="*/ 2052313 h 2701072"/>
              <a:gd name="connsiteX316" fmla="*/ 938979 w 2701070"/>
              <a:gd name="connsiteY316" fmla="*/ 1952930 h 2701072"/>
              <a:gd name="connsiteX317" fmla="*/ 1038311 w 2701070"/>
              <a:gd name="connsiteY317" fmla="*/ 2048416 h 2701072"/>
              <a:gd name="connsiteX318" fmla="*/ 1158554 w 2701070"/>
              <a:gd name="connsiteY318" fmla="*/ 2115970 h 2701072"/>
              <a:gd name="connsiteX319" fmla="*/ 1427796 w 2701070"/>
              <a:gd name="connsiteY319" fmla="*/ 2151696 h 2701072"/>
              <a:gd name="connsiteX320" fmla="*/ 1445440 w 2701070"/>
              <a:gd name="connsiteY320" fmla="*/ 2150397 h 2701072"/>
              <a:gd name="connsiteX321" fmla="*/ 1462432 w 2701070"/>
              <a:gd name="connsiteY321" fmla="*/ 2148449 h 2701072"/>
              <a:gd name="connsiteX322" fmla="*/ 1496414 w 2701070"/>
              <a:gd name="connsiteY322" fmla="*/ 2142603 h 2701072"/>
              <a:gd name="connsiteX323" fmla="*/ 1530396 w 2701070"/>
              <a:gd name="connsiteY323" fmla="*/ 2135457 h 2701072"/>
              <a:gd name="connsiteX324" fmla="*/ 1538890 w 2701070"/>
              <a:gd name="connsiteY324" fmla="*/ 2134158 h 2701072"/>
              <a:gd name="connsiteX325" fmla="*/ 1546732 w 2701070"/>
              <a:gd name="connsiteY325" fmla="*/ 2131560 h 2701072"/>
              <a:gd name="connsiteX326" fmla="*/ 1563070 w 2701070"/>
              <a:gd name="connsiteY326" fmla="*/ 2127013 h 2701072"/>
              <a:gd name="connsiteX327" fmla="*/ 1580060 w 2701070"/>
              <a:gd name="connsiteY327" fmla="*/ 2122466 h 2701072"/>
              <a:gd name="connsiteX328" fmla="*/ 1587902 w 2701070"/>
              <a:gd name="connsiteY328" fmla="*/ 2119868 h 2701072"/>
              <a:gd name="connsiteX329" fmla="*/ 1596398 w 2701070"/>
              <a:gd name="connsiteY329" fmla="*/ 2117270 h 2701072"/>
              <a:gd name="connsiteX330" fmla="*/ 1629074 w 2701070"/>
              <a:gd name="connsiteY330" fmla="*/ 2106227 h 2701072"/>
              <a:gd name="connsiteX331" fmla="*/ 1661748 w 2701070"/>
              <a:gd name="connsiteY331" fmla="*/ 2093885 h 2701072"/>
              <a:gd name="connsiteX332" fmla="*/ 1693116 w 2701070"/>
              <a:gd name="connsiteY332" fmla="*/ 2080894 h 2701072"/>
              <a:gd name="connsiteX333" fmla="*/ 1755852 w 2701070"/>
              <a:gd name="connsiteY333" fmla="*/ 2051664 h 2701072"/>
              <a:gd name="connsiteX334" fmla="*/ 1816628 w 2701070"/>
              <a:gd name="connsiteY334" fmla="*/ 2019185 h 2701072"/>
              <a:gd name="connsiteX335" fmla="*/ 1876750 w 2701070"/>
              <a:gd name="connsiteY335" fmla="*/ 1984759 h 2701072"/>
              <a:gd name="connsiteX336" fmla="*/ 2012680 w 2701070"/>
              <a:gd name="connsiteY336" fmla="*/ 1872196 h 2701072"/>
              <a:gd name="connsiteX337" fmla="*/ 1955826 w 2701070"/>
              <a:gd name="connsiteY337" fmla="*/ 1911819 h 2701072"/>
              <a:gd name="connsiteX338" fmla="*/ 1897010 w 2701070"/>
              <a:gd name="connsiteY338" fmla="*/ 1948844 h 2701072"/>
              <a:gd name="connsiteX339" fmla="*/ 1882634 w 2701070"/>
              <a:gd name="connsiteY339" fmla="*/ 1957938 h 2701072"/>
              <a:gd name="connsiteX340" fmla="*/ 1866950 w 2701070"/>
              <a:gd name="connsiteY340" fmla="*/ 1966383 h 2701072"/>
              <a:gd name="connsiteX341" fmla="*/ 1836888 w 2701070"/>
              <a:gd name="connsiteY341" fmla="*/ 1982622 h 2701072"/>
              <a:gd name="connsiteX342" fmla="*/ 1774806 w 2701070"/>
              <a:gd name="connsiteY342" fmla="*/ 2013151 h 2701072"/>
              <a:gd name="connsiteX343" fmla="*/ 1643452 w 2701070"/>
              <a:gd name="connsiteY343" fmla="*/ 2061219 h 2701072"/>
              <a:gd name="connsiteX344" fmla="*/ 1626462 w 2701070"/>
              <a:gd name="connsiteY344" fmla="*/ 2065766 h 2701072"/>
              <a:gd name="connsiteX345" fmla="*/ 1618620 w 2701070"/>
              <a:gd name="connsiteY345" fmla="*/ 2068364 h 2701072"/>
              <a:gd name="connsiteX346" fmla="*/ 1610124 w 2701070"/>
              <a:gd name="connsiteY346" fmla="*/ 2070313 h 2701072"/>
              <a:gd name="connsiteX347" fmla="*/ 1576142 w 2701070"/>
              <a:gd name="connsiteY347" fmla="*/ 2078108 h 2701072"/>
              <a:gd name="connsiteX348" fmla="*/ 1541508 w 2701070"/>
              <a:gd name="connsiteY348" fmla="*/ 2083954 h 2701072"/>
              <a:gd name="connsiteX349" fmla="*/ 1524516 w 2701070"/>
              <a:gd name="connsiteY349" fmla="*/ 2085902 h 2701072"/>
              <a:gd name="connsiteX350" fmla="*/ 1506872 w 2701070"/>
              <a:gd name="connsiteY350" fmla="*/ 2087851 h 2701072"/>
              <a:gd name="connsiteX351" fmla="*/ 1489228 w 2701070"/>
              <a:gd name="connsiteY351" fmla="*/ 2089150 h 2701072"/>
              <a:gd name="connsiteX352" fmla="*/ 1472236 w 2701070"/>
              <a:gd name="connsiteY352" fmla="*/ 2090449 h 2701072"/>
              <a:gd name="connsiteX353" fmla="*/ 1436948 w 2701070"/>
              <a:gd name="connsiteY353" fmla="*/ 2090449 h 2701072"/>
              <a:gd name="connsiteX354" fmla="*/ 1402312 w 2701070"/>
              <a:gd name="connsiteY354" fmla="*/ 2088501 h 2701072"/>
              <a:gd name="connsiteX355" fmla="*/ 1367024 w 2701070"/>
              <a:gd name="connsiteY355" fmla="*/ 2084603 h 2701072"/>
              <a:gd name="connsiteX356" fmla="*/ 1233056 w 2701070"/>
              <a:gd name="connsiteY356" fmla="*/ 2048228 h 2701072"/>
              <a:gd name="connsiteX357" fmla="*/ 1112812 w 2701070"/>
              <a:gd name="connsiteY357" fmla="*/ 1978075 h 2701072"/>
              <a:gd name="connsiteX358" fmla="*/ 1016748 w 2701070"/>
              <a:gd name="connsiteY358" fmla="*/ 1878042 h 2701072"/>
              <a:gd name="connsiteX359" fmla="*/ 1116080 w 2701070"/>
              <a:gd name="connsiteY359" fmla="*/ 1973528 h 2701072"/>
              <a:gd name="connsiteX360" fmla="*/ 1235670 w 2701070"/>
              <a:gd name="connsiteY360" fmla="*/ 2041082 h 2701072"/>
              <a:gd name="connsiteX361" fmla="*/ 1505564 w 2701070"/>
              <a:gd name="connsiteY361" fmla="*/ 2077458 h 2701072"/>
              <a:gd name="connsiteX362" fmla="*/ 1523210 w 2701070"/>
              <a:gd name="connsiteY362" fmla="*/ 2076159 h 2701072"/>
              <a:gd name="connsiteX363" fmla="*/ 1540200 w 2701070"/>
              <a:gd name="connsiteY363" fmla="*/ 2072911 h 2701072"/>
              <a:gd name="connsiteX364" fmla="*/ 1574182 w 2701070"/>
              <a:gd name="connsiteY364" fmla="*/ 2067715 h 2701072"/>
              <a:gd name="connsiteX365" fmla="*/ 1608164 w 2701070"/>
              <a:gd name="connsiteY365" fmla="*/ 2060569 h 2701072"/>
              <a:gd name="connsiteX366" fmla="*/ 1616006 w 2701070"/>
              <a:gd name="connsiteY366" fmla="*/ 2059270 h 2701072"/>
              <a:gd name="connsiteX367" fmla="*/ 1624502 w 2701070"/>
              <a:gd name="connsiteY367" fmla="*/ 2056672 h 2701072"/>
              <a:gd name="connsiteX368" fmla="*/ 1640838 w 2701070"/>
              <a:gd name="connsiteY368" fmla="*/ 2052125 h 2701072"/>
              <a:gd name="connsiteX369" fmla="*/ 1657830 w 2701070"/>
              <a:gd name="connsiteY369" fmla="*/ 2047578 h 2701072"/>
              <a:gd name="connsiteX370" fmla="*/ 1665672 w 2701070"/>
              <a:gd name="connsiteY370" fmla="*/ 2044980 h 2701072"/>
              <a:gd name="connsiteX371" fmla="*/ 1674168 w 2701070"/>
              <a:gd name="connsiteY371" fmla="*/ 2042382 h 2701072"/>
              <a:gd name="connsiteX372" fmla="*/ 1706842 w 2701070"/>
              <a:gd name="connsiteY372" fmla="*/ 2031339 h 2701072"/>
              <a:gd name="connsiteX373" fmla="*/ 1738864 w 2701070"/>
              <a:gd name="connsiteY373" fmla="*/ 2018997 h 2701072"/>
              <a:gd name="connsiteX374" fmla="*/ 1770886 w 2701070"/>
              <a:gd name="connsiteY374" fmla="*/ 2006006 h 2701072"/>
              <a:gd name="connsiteX375" fmla="*/ 1833620 w 2701070"/>
              <a:gd name="connsiteY375" fmla="*/ 1977425 h 2701072"/>
              <a:gd name="connsiteX376" fmla="*/ 1894396 w 2701070"/>
              <a:gd name="connsiteY376" fmla="*/ 1944947 h 2701072"/>
              <a:gd name="connsiteX377" fmla="*/ 1954518 w 2701070"/>
              <a:gd name="connsiteY377" fmla="*/ 1909221 h 2701072"/>
              <a:gd name="connsiteX378" fmla="*/ 531121 w 2701070"/>
              <a:gd name="connsiteY378" fmla="*/ 1852735 h 2701072"/>
              <a:gd name="connsiteX379" fmla="*/ 595469 w 2701070"/>
              <a:gd name="connsiteY379" fmla="*/ 1914749 h 2701072"/>
              <a:gd name="connsiteX380" fmla="*/ 544408 w 2701070"/>
              <a:gd name="connsiteY380" fmla="*/ 1868514 h 2701072"/>
              <a:gd name="connsiteX381" fmla="*/ 2087568 w 2701070"/>
              <a:gd name="connsiteY381" fmla="*/ 1794429 h 2701072"/>
              <a:gd name="connsiteX382" fmla="*/ 2030714 w 2701070"/>
              <a:gd name="connsiteY382" fmla="*/ 1834052 h 2701072"/>
              <a:gd name="connsiteX383" fmla="*/ 1971898 w 2701070"/>
              <a:gd name="connsiteY383" fmla="*/ 1871077 h 2701072"/>
              <a:gd name="connsiteX384" fmla="*/ 1956868 w 2701070"/>
              <a:gd name="connsiteY384" fmla="*/ 1880171 h 2701072"/>
              <a:gd name="connsiteX385" fmla="*/ 1941838 w 2701070"/>
              <a:gd name="connsiteY385" fmla="*/ 1888616 h 2701072"/>
              <a:gd name="connsiteX386" fmla="*/ 1911776 w 2701070"/>
              <a:gd name="connsiteY386" fmla="*/ 1905504 h 2701072"/>
              <a:gd name="connsiteX387" fmla="*/ 1849040 w 2701070"/>
              <a:gd name="connsiteY387" fmla="*/ 1936034 h 2701072"/>
              <a:gd name="connsiteX388" fmla="*/ 1718340 w 2701070"/>
              <a:gd name="connsiteY388" fmla="*/ 1984101 h 2701072"/>
              <a:gd name="connsiteX389" fmla="*/ 1701350 w 2701070"/>
              <a:gd name="connsiteY389" fmla="*/ 1988648 h 2701072"/>
              <a:gd name="connsiteX390" fmla="*/ 1693508 w 2701070"/>
              <a:gd name="connsiteY390" fmla="*/ 1990597 h 2701072"/>
              <a:gd name="connsiteX391" fmla="*/ 1684360 w 2701070"/>
              <a:gd name="connsiteY391" fmla="*/ 1992546 h 2701072"/>
              <a:gd name="connsiteX392" fmla="*/ 1651030 w 2701070"/>
              <a:gd name="connsiteY392" fmla="*/ 2000341 h 2701072"/>
              <a:gd name="connsiteX393" fmla="*/ 1616396 w 2701070"/>
              <a:gd name="connsiteY393" fmla="*/ 2005537 h 2701072"/>
              <a:gd name="connsiteX394" fmla="*/ 1598750 w 2701070"/>
              <a:gd name="connsiteY394" fmla="*/ 2008785 h 2701072"/>
              <a:gd name="connsiteX395" fmla="*/ 1581760 w 2701070"/>
              <a:gd name="connsiteY395" fmla="*/ 2010084 h 2701072"/>
              <a:gd name="connsiteX396" fmla="*/ 1564116 w 2701070"/>
              <a:gd name="connsiteY396" fmla="*/ 2011383 h 2701072"/>
              <a:gd name="connsiteX397" fmla="*/ 1547124 w 2701070"/>
              <a:gd name="connsiteY397" fmla="*/ 2012033 h 2701072"/>
              <a:gd name="connsiteX398" fmla="*/ 1511836 w 2701070"/>
              <a:gd name="connsiteY398" fmla="*/ 2012682 h 2701072"/>
              <a:gd name="connsiteX399" fmla="*/ 1477200 w 2701070"/>
              <a:gd name="connsiteY399" fmla="*/ 2010734 h 2701072"/>
              <a:gd name="connsiteX400" fmla="*/ 1441912 w 2701070"/>
              <a:gd name="connsiteY400" fmla="*/ 2006836 h 2701072"/>
              <a:gd name="connsiteX401" fmla="*/ 1307944 w 2701070"/>
              <a:gd name="connsiteY401" fmla="*/ 1970461 h 2701072"/>
              <a:gd name="connsiteX402" fmla="*/ 1187700 w 2701070"/>
              <a:gd name="connsiteY402" fmla="*/ 1900308 h 2701072"/>
              <a:gd name="connsiteX403" fmla="*/ 1091636 w 2701070"/>
              <a:gd name="connsiteY403" fmla="*/ 1800925 h 2701072"/>
              <a:gd name="connsiteX404" fmla="*/ 1190968 w 2701070"/>
              <a:gd name="connsiteY404" fmla="*/ 1895761 h 2701072"/>
              <a:gd name="connsiteX405" fmla="*/ 1311212 w 2701070"/>
              <a:gd name="connsiteY405" fmla="*/ 1963315 h 2701072"/>
              <a:gd name="connsiteX406" fmla="*/ 1580452 w 2701070"/>
              <a:gd name="connsiteY406" fmla="*/ 1999041 h 2701072"/>
              <a:gd name="connsiteX407" fmla="*/ 1598098 w 2701070"/>
              <a:gd name="connsiteY407" fmla="*/ 1998392 h 2701072"/>
              <a:gd name="connsiteX408" fmla="*/ 1615088 w 2701070"/>
              <a:gd name="connsiteY408" fmla="*/ 1995794 h 2701072"/>
              <a:gd name="connsiteX409" fmla="*/ 1649070 w 2701070"/>
              <a:gd name="connsiteY409" fmla="*/ 1990597 h 2701072"/>
              <a:gd name="connsiteX410" fmla="*/ 1682398 w 2701070"/>
              <a:gd name="connsiteY410" fmla="*/ 1982802 h 2701072"/>
              <a:gd name="connsiteX411" fmla="*/ 1690894 w 2701070"/>
              <a:gd name="connsiteY411" fmla="*/ 1981503 h 2701072"/>
              <a:gd name="connsiteX412" fmla="*/ 1699390 w 2701070"/>
              <a:gd name="connsiteY412" fmla="*/ 1978905 h 2701072"/>
              <a:gd name="connsiteX413" fmla="*/ 1715726 w 2701070"/>
              <a:gd name="connsiteY413" fmla="*/ 1974358 h 2701072"/>
              <a:gd name="connsiteX414" fmla="*/ 1732718 w 2701070"/>
              <a:gd name="connsiteY414" fmla="*/ 1969811 h 2701072"/>
              <a:gd name="connsiteX415" fmla="*/ 1740560 w 2701070"/>
              <a:gd name="connsiteY415" fmla="*/ 1967862 h 2701072"/>
              <a:gd name="connsiteX416" fmla="*/ 1749056 w 2701070"/>
              <a:gd name="connsiteY416" fmla="*/ 1964615 h 2701072"/>
              <a:gd name="connsiteX417" fmla="*/ 1781730 w 2701070"/>
              <a:gd name="connsiteY417" fmla="*/ 1953572 h 2701072"/>
              <a:gd name="connsiteX418" fmla="*/ 1813752 w 2701070"/>
              <a:gd name="connsiteY418" fmla="*/ 1941230 h 2701072"/>
              <a:gd name="connsiteX419" fmla="*/ 1845774 w 2701070"/>
              <a:gd name="connsiteY419" fmla="*/ 1928239 h 2701072"/>
              <a:gd name="connsiteX420" fmla="*/ 1908508 w 2701070"/>
              <a:gd name="connsiteY420" fmla="*/ 1899658 h 2701072"/>
              <a:gd name="connsiteX421" fmla="*/ 1969284 w 2701070"/>
              <a:gd name="connsiteY421" fmla="*/ 1867180 h 2701072"/>
              <a:gd name="connsiteX422" fmla="*/ 2029406 w 2701070"/>
              <a:gd name="connsiteY422" fmla="*/ 1832104 h 2701072"/>
              <a:gd name="connsiteX423" fmla="*/ 2165334 w 2701070"/>
              <a:gd name="connsiteY423" fmla="*/ 1716660 h 2701072"/>
              <a:gd name="connsiteX424" fmla="*/ 2107826 w 2701070"/>
              <a:gd name="connsiteY424" fmla="*/ 1756283 h 2701072"/>
              <a:gd name="connsiteX425" fmla="*/ 2049666 w 2701070"/>
              <a:gd name="connsiteY425" fmla="*/ 1793308 h 2701072"/>
              <a:gd name="connsiteX426" fmla="*/ 2034634 w 2701070"/>
              <a:gd name="connsiteY426" fmla="*/ 1802402 h 2701072"/>
              <a:gd name="connsiteX427" fmla="*/ 2019604 w 2701070"/>
              <a:gd name="connsiteY427" fmla="*/ 1810847 h 2701072"/>
              <a:gd name="connsiteX428" fmla="*/ 1988890 w 2701070"/>
              <a:gd name="connsiteY428" fmla="*/ 1827735 h 2701072"/>
              <a:gd name="connsiteX429" fmla="*/ 1926808 w 2701070"/>
              <a:gd name="connsiteY429" fmla="*/ 1858265 h 2701072"/>
              <a:gd name="connsiteX430" fmla="*/ 1796108 w 2701070"/>
              <a:gd name="connsiteY430" fmla="*/ 1905683 h 2701072"/>
              <a:gd name="connsiteX431" fmla="*/ 1779116 w 2701070"/>
              <a:gd name="connsiteY431" fmla="*/ 1910879 h 2701072"/>
              <a:gd name="connsiteX432" fmla="*/ 1771276 w 2701070"/>
              <a:gd name="connsiteY432" fmla="*/ 1912828 h 2701072"/>
              <a:gd name="connsiteX433" fmla="*/ 1762126 w 2701070"/>
              <a:gd name="connsiteY433" fmla="*/ 1914777 h 2701072"/>
              <a:gd name="connsiteX434" fmla="*/ 1728798 w 2701070"/>
              <a:gd name="connsiteY434" fmla="*/ 1922572 h 2701072"/>
              <a:gd name="connsiteX435" fmla="*/ 1694162 w 2701070"/>
              <a:gd name="connsiteY435" fmla="*/ 1928418 h 2701072"/>
              <a:gd name="connsiteX436" fmla="*/ 1676518 w 2701070"/>
              <a:gd name="connsiteY436" fmla="*/ 1931016 h 2701072"/>
              <a:gd name="connsiteX437" fmla="*/ 1658874 w 2701070"/>
              <a:gd name="connsiteY437" fmla="*/ 1932315 h 2701072"/>
              <a:gd name="connsiteX438" fmla="*/ 1641882 w 2701070"/>
              <a:gd name="connsiteY438" fmla="*/ 1933614 h 2701072"/>
              <a:gd name="connsiteX439" fmla="*/ 1624892 w 2701070"/>
              <a:gd name="connsiteY439" fmla="*/ 1934913 h 2701072"/>
              <a:gd name="connsiteX440" fmla="*/ 1589602 w 2701070"/>
              <a:gd name="connsiteY440" fmla="*/ 1934913 h 2701072"/>
              <a:gd name="connsiteX441" fmla="*/ 1554314 w 2701070"/>
              <a:gd name="connsiteY441" fmla="*/ 1932965 h 2701072"/>
              <a:gd name="connsiteX442" fmla="*/ 1519678 w 2701070"/>
              <a:gd name="connsiteY442" fmla="*/ 1929717 h 2701072"/>
              <a:gd name="connsiteX443" fmla="*/ 1385710 w 2701070"/>
              <a:gd name="connsiteY443" fmla="*/ 1892692 h 2701072"/>
              <a:gd name="connsiteX444" fmla="*/ 1265468 w 2701070"/>
              <a:gd name="connsiteY444" fmla="*/ 1822539 h 2701072"/>
              <a:gd name="connsiteX445" fmla="*/ 1169403 w 2701070"/>
              <a:gd name="connsiteY445" fmla="*/ 1723156 h 2701072"/>
              <a:gd name="connsiteX446" fmla="*/ 1268082 w 2701070"/>
              <a:gd name="connsiteY446" fmla="*/ 1818641 h 2701072"/>
              <a:gd name="connsiteX447" fmla="*/ 1388324 w 2701070"/>
              <a:gd name="connsiteY447" fmla="*/ 1885546 h 2701072"/>
              <a:gd name="connsiteX448" fmla="*/ 1658220 w 2701070"/>
              <a:gd name="connsiteY448" fmla="*/ 1921922 h 2701072"/>
              <a:gd name="connsiteX449" fmla="*/ 1675864 w 2701070"/>
              <a:gd name="connsiteY449" fmla="*/ 1920623 h 2701072"/>
              <a:gd name="connsiteX450" fmla="*/ 1692202 w 2701070"/>
              <a:gd name="connsiteY450" fmla="*/ 1918025 h 2701072"/>
              <a:gd name="connsiteX451" fmla="*/ 1726838 w 2701070"/>
              <a:gd name="connsiteY451" fmla="*/ 1912179 h 2701072"/>
              <a:gd name="connsiteX452" fmla="*/ 1760166 w 2701070"/>
              <a:gd name="connsiteY452" fmla="*/ 1905683 h 2701072"/>
              <a:gd name="connsiteX453" fmla="*/ 1768660 w 2701070"/>
              <a:gd name="connsiteY453" fmla="*/ 1903734 h 2701072"/>
              <a:gd name="connsiteX454" fmla="*/ 1777156 w 2701070"/>
              <a:gd name="connsiteY454" fmla="*/ 1901786 h 2701072"/>
              <a:gd name="connsiteX455" fmla="*/ 1793494 w 2701070"/>
              <a:gd name="connsiteY455" fmla="*/ 1897239 h 2701072"/>
              <a:gd name="connsiteX456" fmla="*/ 1810484 w 2701070"/>
              <a:gd name="connsiteY456" fmla="*/ 1892042 h 2701072"/>
              <a:gd name="connsiteX457" fmla="*/ 1818326 w 2701070"/>
              <a:gd name="connsiteY457" fmla="*/ 1890093 h 2701072"/>
              <a:gd name="connsiteX458" fmla="*/ 1826168 w 2701070"/>
              <a:gd name="connsiteY458" fmla="*/ 1886846 h 2701072"/>
              <a:gd name="connsiteX459" fmla="*/ 1858844 w 2701070"/>
              <a:gd name="connsiteY459" fmla="*/ 1875803 h 2701072"/>
              <a:gd name="connsiteX460" fmla="*/ 1891518 w 2701070"/>
              <a:gd name="connsiteY460" fmla="*/ 1863461 h 2701072"/>
              <a:gd name="connsiteX461" fmla="*/ 1923540 w 2701070"/>
              <a:gd name="connsiteY461" fmla="*/ 1850470 h 2701072"/>
              <a:gd name="connsiteX462" fmla="*/ 1986276 w 2701070"/>
              <a:gd name="connsiteY462" fmla="*/ 1821889 h 2701072"/>
              <a:gd name="connsiteX463" fmla="*/ 2047052 w 2701070"/>
              <a:gd name="connsiteY463" fmla="*/ 1789411 h 2701072"/>
              <a:gd name="connsiteX464" fmla="*/ 2107174 w 2701070"/>
              <a:gd name="connsiteY464" fmla="*/ 1754335 h 2701072"/>
              <a:gd name="connsiteX465" fmla="*/ 2243104 w 2701070"/>
              <a:gd name="connsiteY465" fmla="*/ 1641772 h 2701072"/>
              <a:gd name="connsiteX466" fmla="*/ 2185596 w 2701070"/>
              <a:gd name="connsiteY466" fmla="*/ 1680862 h 2701072"/>
              <a:gd name="connsiteX467" fmla="*/ 2127434 w 2701070"/>
              <a:gd name="connsiteY467" fmla="*/ 1718649 h 2701072"/>
              <a:gd name="connsiteX468" fmla="*/ 2112404 w 2701070"/>
              <a:gd name="connsiteY468" fmla="*/ 1727118 h 2701072"/>
              <a:gd name="connsiteX469" fmla="*/ 2097374 w 2701070"/>
              <a:gd name="connsiteY469" fmla="*/ 1735587 h 2701072"/>
              <a:gd name="connsiteX470" fmla="*/ 2066658 w 2701070"/>
              <a:gd name="connsiteY470" fmla="*/ 1752526 h 2701072"/>
              <a:gd name="connsiteX471" fmla="*/ 2003924 w 2701070"/>
              <a:gd name="connsiteY471" fmla="*/ 1783147 h 2701072"/>
              <a:gd name="connsiteX472" fmla="*/ 1873876 w 2701070"/>
              <a:gd name="connsiteY472" fmla="*/ 1831358 h 2701072"/>
              <a:gd name="connsiteX473" fmla="*/ 1856886 w 2701070"/>
              <a:gd name="connsiteY473" fmla="*/ 1835918 h 2701072"/>
              <a:gd name="connsiteX474" fmla="*/ 1848390 w 2701070"/>
              <a:gd name="connsiteY474" fmla="*/ 1837872 h 2701072"/>
              <a:gd name="connsiteX475" fmla="*/ 1839896 w 2701070"/>
              <a:gd name="connsiteY475" fmla="*/ 1839827 h 2701072"/>
              <a:gd name="connsiteX476" fmla="*/ 1805914 w 2701070"/>
              <a:gd name="connsiteY476" fmla="*/ 1847645 h 2701072"/>
              <a:gd name="connsiteX477" fmla="*/ 1771932 w 2701070"/>
              <a:gd name="connsiteY477" fmla="*/ 1853508 h 2701072"/>
              <a:gd name="connsiteX478" fmla="*/ 1754286 w 2701070"/>
              <a:gd name="connsiteY478" fmla="*/ 1856114 h 2701072"/>
              <a:gd name="connsiteX479" fmla="*/ 1736642 w 2701070"/>
              <a:gd name="connsiteY479" fmla="*/ 1857417 h 2701072"/>
              <a:gd name="connsiteX480" fmla="*/ 1719652 w 2701070"/>
              <a:gd name="connsiteY480" fmla="*/ 1858720 h 2701072"/>
              <a:gd name="connsiteX481" fmla="*/ 1702006 w 2701070"/>
              <a:gd name="connsiteY481" fmla="*/ 1860023 h 2701072"/>
              <a:gd name="connsiteX482" fmla="*/ 1666718 w 2701070"/>
              <a:gd name="connsiteY482" fmla="*/ 1860023 h 2701072"/>
              <a:gd name="connsiteX483" fmla="*/ 1632082 w 2701070"/>
              <a:gd name="connsiteY483" fmla="*/ 1858069 h 2701072"/>
              <a:gd name="connsiteX484" fmla="*/ 1597448 w 2701070"/>
              <a:gd name="connsiteY484" fmla="*/ 1854160 h 2701072"/>
              <a:gd name="connsiteX485" fmla="*/ 1462826 w 2701070"/>
              <a:gd name="connsiteY485" fmla="*/ 1817676 h 2701072"/>
              <a:gd name="connsiteX486" fmla="*/ 1343236 w 2701070"/>
              <a:gd name="connsiteY486" fmla="*/ 1747314 h 2701072"/>
              <a:gd name="connsiteX487" fmla="*/ 1247172 w 2701070"/>
              <a:gd name="connsiteY487" fmla="*/ 1647635 h 2701072"/>
              <a:gd name="connsiteX488" fmla="*/ 1345850 w 2701070"/>
              <a:gd name="connsiteY488" fmla="*/ 1743405 h 2701072"/>
              <a:gd name="connsiteX489" fmla="*/ 1466094 w 2701070"/>
              <a:gd name="connsiteY489" fmla="*/ 1810510 h 2701072"/>
              <a:gd name="connsiteX490" fmla="*/ 1735988 w 2701070"/>
              <a:gd name="connsiteY490" fmla="*/ 1846993 h 2701072"/>
              <a:gd name="connsiteX491" fmla="*/ 1752980 w 2701070"/>
              <a:gd name="connsiteY491" fmla="*/ 1845690 h 2701072"/>
              <a:gd name="connsiteX492" fmla="*/ 1769970 w 2701070"/>
              <a:gd name="connsiteY492" fmla="*/ 1843084 h 2701072"/>
              <a:gd name="connsiteX493" fmla="*/ 1804606 w 2701070"/>
              <a:gd name="connsiteY493" fmla="*/ 1837872 h 2701072"/>
              <a:gd name="connsiteX494" fmla="*/ 1837934 w 2701070"/>
              <a:gd name="connsiteY494" fmla="*/ 1830706 h 2701072"/>
              <a:gd name="connsiteX495" fmla="*/ 1845776 w 2701070"/>
              <a:gd name="connsiteY495" fmla="*/ 1828752 h 2701072"/>
              <a:gd name="connsiteX496" fmla="*/ 1854926 w 2701070"/>
              <a:gd name="connsiteY496" fmla="*/ 1826797 h 2701072"/>
              <a:gd name="connsiteX497" fmla="*/ 1871262 w 2701070"/>
              <a:gd name="connsiteY497" fmla="*/ 1822237 h 2701072"/>
              <a:gd name="connsiteX498" fmla="*/ 1888254 w 2701070"/>
              <a:gd name="connsiteY498" fmla="*/ 1817676 h 2701072"/>
              <a:gd name="connsiteX499" fmla="*/ 1896096 w 2701070"/>
              <a:gd name="connsiteY499" fmla="*/ 1815070 h 2701072"/>
              <a:gd name="connsiteX500" fmla="*/ 1903938 w 2701070"/>
              <a:gd name="connsiteY500" fmla="*/ 1811813 h 2701072"/>
              <a:gd name="connsiteX501" fmla="*/ 1936612 w 2701070"/>
              <a:gd name="connsiteY501" fmla="*/ 1800737 h 2701072"/>
              <a:gd name="connsiteX502" fmla="*/ 1969288 w 2701070"/>
              <a:gd name="connsiteY502" fmla="*/ 1788359 h 2701072"/>
              <a:gd name="connsiteX503" fmla="*/ 2001310 w 2701070"/>
              <a:gd name="connsiteY503" fmla="*/ 1775329 h 2701072"/>
              <a:gd name="connsiteX504" fmla="*/ 2064044 w 2701070"/>
              <a:gd name="connsiteY504" fmla="*/ 1746663 h 2701072"/>
              <a:gd name="connsiteX505" fmla="*/ 2124820 w 2701070"/>
              <a:gd name="connsiteY505" fmla="*/ 1714088 h 2701072"/>
              <a:gd name="connsiteX506" fmla="*/ 2184288 w 2701070"/>
              <a:gd name="connsiteY506" fmla="*/ 1678907 h 2701072"/>
              <a:gd name="connsiteX507" fmla="*/ 2317992 w 2701070"/>
              <a:gd name="connsiteY507" fmla="*/ 1566884 h 2701072"/>
              <a:gd name="connsiteX508" fmla="*/ 2260484 w 2701070"/>
              <a:gd name="connsiteY508" fmla="*/ 1606507 h 2701072"/>
              <a:gd name="connsiteX509" fmla="*/ 2202322 w 2701070"/>
              <a:gd name="connsiteY509" fmla="*/ 1643532 h 2701072"/>
              <a:gd name="connsiteX510" fmla="*/ 2187292 w 2701070"/>
              <a:gd name="connsiteY510" fmla="*/ 1651977 h 2701072"/>
              <a:gd name="connsiteX511" fmla="*/ 2172262 w 2701070"/>
              <a:gd name="connsiteY511" fmla="*/ 1660421 h 2701072"/>
              <a:gd name="connsiteX512" fmla="*/ 2141546 w 2701070"/>
              <a:gd name="connsiteY512" fmla="*/ 1677310 h 2701072"/>
              <a:gd name="connsiteX513" fmla="*/ 2079464 w 2701070"/>
              <a:gd name="connsiteY513" fmla="*/ 1707839 h 2701072"/>
              <a:gd name="connsiteX514" fmla="*/ 1948764 w 2701070"/>
              <a:gd name="connsiteY514" fmla="*/ 1755907 h 2701072"/>
              <a:gd name="connsiteX515" fmla="*/ 1931774 w 2701070"/>
              <a:gd name="connsiteY515" fmla="*/ 1760454 h 2701072"/>
              <a:gd name="connsiteX516" fmla="*/ 1923278 w 2701070"/>
              <a:gd name="connsiteY516" fmla="*/ 1762403 h 2701072"/>
              <a:gd name="connsiteX517" fmla="*/ 1914784 w 2701070"/>
              <a:gd name="connsiteY517" fmla="*/ 1764351 h 2701072"/>
              <a:gd name="connsiteX518" fmla="*/ 1880802 w 2701070"/>
              <a:gd name="connsiteY518" fmla="*/ 1772146 h 2701072"/>
              <a:gd name="connsiteX519" fmla="*/ 1846820 w 2701070"/>
              <a:gd name="connsiteY519" fmla="*/ 1777992 h 2701072"/>
              <a:gd name="connsiteX520" fmla="*/ 1829174 w 2701070"/>
              <a:gd name="connsiteY520" fmla="*/ 1780590 h 2701072"/>
              <a:gd name="connsiteX521" fmla="*/ 1811530 w 2701070"/>
              <a:gd name="connsiteY521" fmla="*/ 1781889 h 2701072"/>
              <a:gd name="connsiteX522" fmla="*/ 1794540 w 2701070"/>
              <a:gd name="connsiteY522" fmla="*/ 1783189 h 2701072"/>
              <a:gd name="connsiteX523" fmla="*/ 1776894 w 2701070"/>
              <a:gd name="connsiteY523" fmla="*/ 1784488 h 2701072"/>
              <a:gd name="connsiteX524" fmla="*/ 1741606 w 2701070"/>
              <a:gd name="connsiteY524" fmla="*/ 1785137 h 2701072"/>
              <a:gd name="connsiteX525" fmla="*/ 1706970 w 2701070"/>
              <a:gd name="connsiteY525" fmla="*/ 1782539 h 2701072"/>
              <a:gd name="connsiteX526" fmla="*/ 1672336 w 2701070"/>
              <a:gd name="connsiteY526" fmla="*/ 1779291 h 2701072"/>
              <a:gd name="connsiteX527" fmla="*/ 1537714 w 2701070"/>
              <a:gd name="connsiteY527" fmla="*/ 1742266 h 2701072"/>
              <a:gd name="connsiteX528" fmla="*/ 1418124 w 2701070"/>
              <a:gd name="connsiteY528" fmla="*/ 1672113 h 2701072"/>
              <a:gd name="connsiteX529" fmla="*/ 1322060 w 2701070"/>
              <a:gd name="connsiteY529" fmla="*/ 1572730 h 2701072"/>
              <a:gd name="connsiteX530" fmla="*/ 1420738 w 2701070"/>
              <a:gd name="connsiteY530" fmla="*/ 1668216 h 2701072"/>
              <a:gd name="connsiteX531" fmla="*/ 1540982 w 2701070"/>
              <a:gd name="connsiteY531" fmla="*/ 1735121 h 2701072"/>
              <a:gd name="connsiteX532" fmla="*/ 1810876 w 2701070"/>
              <a:gd name="connsiteY532" fmla="*/ 1772146 h 2701072"/>
              <a:gd name="connsiteX533" fmla="*/ 1827868 w 2701070"/>
              <a:gd name="connsiteY533" fmla="*/ 1770197 h 2701072"/>
              <a:gd name="connsiteX534" fmla="*/ 1844858 w 2701070"/>
              <a:gd name="connsiteY534" fmla="*/ 1767599 h 2701072"/>
              <a:gd name="connsiteX535" fmla="*/ 1878840 w 2701070"/>
              <a:gd name="connsiteY535" fmla="*/ 1762403 h 2701072"/>
              <a:gd name="connsiteX536" fmla="*/ 1912822 w 2701070"/>
              <a:gd name="connsiteY536" fmla="*/ 1755257 h 2701072"/>
              <a:gd name="connsiteX537" fmla="*/ 1921318 w 2701070"/>
              <a:gd name="connsiteY537" fmla="*/ 1753309 h 2701072"/>
              <a:gd name="connsiteX538" fmla="*/ 1929160 w 2701070"/>
              <a:gd name="connsiteY538" fmla="*/ 1751360 h 2701072"/>
              <a:gd name="connsiteX539" fmla="*/ 1946150 w 2701070"/>
              <a:gd name="connsiteY539" fmla="*/ 1746813 h 2701072"/>
              <a:gd name="connsiteX540" fmla="*/ 1962488 w 2701070"/>
              <a:gd name="connsiteY540" fmla="*/ 1742266 h 2701072"/>
              <a:gd name="connsiteX541" fmla="*/ 1970984 w 2701070"/>
              <a:gd name="connsiteY541" fmla="*/ 1739668 h 2701072"/>
              <a:gd name="connsiteX542" fmla="*/ 1978826 w 2701070"/>
              <a:gd name="connsiteY542" fmla="*/ 1736420 h 2701072"/>
              <a:gd name="connsiteX543" fmla="*/ 2011500 w 2701070"/>
              <a:gd name="connsiteY543" fmla="*/ 1726027 h 2701072"/>
              <a:gd name="connsiteX544" fmla="*/ 2043522 w 2701070"/>
              <a:gd name="connsiteY544" fmla="*/ 1713685 h 2701072"/>
              <a:gd name="connsiteX545" fmla="*/ 2076198 w 2701070"/>
              <a:gd name="connsiteY545" fmla="*/ 1700694 h 2701072"/>
              <a:gd name="connsiteX546" fmla="*/ 2138932 w 2701070"/>
              <a:gd name="connsiteY546" fmla="*/ 1671464 h 2701072"/>
              <a:gd name="connsiteX547" fmla="*/ 2199708 w 2701070"/>
              <a:gd name="connsiteY547" fmla="*/ 1638985 h 2701072"/>
              <a:gd name="connsiteX548" fmla="*/ 2259176 w 2701070"/>
              <a:gd name="connsiteY548" fmla="*/ 1603909 h 2701072"/>
              <a:gd name="connsiteX549" fmla="*/ 2395758 w 2701070"/>
              <a:gd name="connsiteY549" fmla="*/ 1489117 h 2701072"/>
              <a:gd name="connsiteX550" fmla="*/ 2338866 w 2701070"/>
              <a:gd name="connsiteY550" fmla="*/ 1528740 h 2701072"/>
              <a:gd name="connsiteX551" fmla="*/ 2280666 w 2701070"/>
              <a:gd name="connsiteY551" fmla="*/ 1565765 h 2701072"/>
              <a:gd name="connsiteX552" fmla="*/ 2265626 w 2701070"/>
              <a:gd name="connsiteY552" fmla="*/ 1574210 h 2701072"/>
              <a:gd name="connsiteX553" fmla="*/ 2249932 w 2701070"/>
              <a:gd name="connsiteY553" fmla="*/ 1582654 h 2701072"/>
              <a:gd name="connsiteX554" fmla="*/ 2219852 w 2701070"/>
              <a:gd name="connsiteY554" fmla="*/ 1599543 h 2701072"/>
              <a:gd name="connsiteX555" fmla="*/ 2157074 w 2701070"/>
              <a:gd name="connsiteY555" fmla="*/ 1630722 h 2701072"/>
              <a:gd name="connsiteX556" fmla="*/ 2026944 w 2701070"/>
              <a:gd name="connsiteY556" fmla="*/ 1678140 h 2701072"/>
              <a:gd name="connsiteX557" fmla="*/ 2009942 w 2701070"/>
              <a:gd name="connsiteY557" fmla="*/ 1682687 h 2701072"/>
              <a:gd name="connsiteX558" fmla="*/ 2001440 w 2701070"/>
              <a:gd name="connsiteY558" fmla="*/ 1685285 h 2701072"/>
              <a:gd name="connsiteX559" fmla="*/ 1992938 w 2701070"/>
              <a:gd name="connsiteY559" fmla="*/ 1686584 h 2701072"/>
              <a:gd name="connsiteX560" fmla="*/ 1958934 w 2701070"/>
              <a:gd name="connsiteY560" fmla="*/ 1694379 h 2701072"/>
              <a:gd name="connsiteX561" fmla="*/ 1924276 w 2701070"/>
              <a:gd name="connsiteY561" fmla="*/ 1700225 h 2701072"/>
              <a:gd name="connsiteX562" fmla="*/ 1907274 w 2701070"/>
              <a:gd name="connsiteY562" fmla="*/ 1702823 h 2701072"/>
              <a:gd name="connsiteX563" fmla="*/ 1889618 w 2701070"/>
              <a:gd name="connsiteY563" fmla="*/ 1704772 h 2701072"/>
              <a:gd name="connsiteX564" fmla="*/ 1871962 w 2701070"/>
              <a:gd name="connsiteY564" fmla="*/ 1705422 h 2701072"/>
              <a:gd name="connsiteX565" fmla="*/ 1854960 w 2701070"/>
              <a:gd name="connsiteY565" fmla="*/ 1706721 h 2701072"/>
              <a:gd name="connsiteX566" fmla="*/ 1819648 w 2701070"/>
              <a:gd name="connsiteY566" fmla="*/ 1707370 h 2701072"/>
              <a:gd name="connsiteX567" fmla="*/ 1784990 w 2701070"/>
              <a:gd name="connsiteY567" fmla="*/ 1705422 h 2701072"/>
              <a:gd name="connsiteX568" fmla="*/ 1750332 w 2701070"/>
              <a:gd name="connsiteY568" fmla="*/ 1701524 h 2701072"/>
              <a:gd name="connsiteX569" fmla="*/ 1615622 w 2701070"/>
              <a:gd name="connsiteY569" fmla="*/ 1665149 h 2701072"/>
              <a:gd name="connsiteX570" fmla="*/ 1495300 w 2701070"/>
              <a:gd name="connsiteY570" fmla="*/ 1594346 h 2701072"/>
              <a:gd name="connsiteX571" fmla="*/ 1399828 w 2701070"/>
              <a:gd name="connsiteY571" fmla="*/ 1495613 h 2701072"/>
              <a:gd name="connsiteX572" fmla="*/ 1498570 w 2701070"/>
              <a:gd name="connsiteY572" fmla="*/ 1590449 h 2701072"/>
              <a:gd name="connsiteX573" fmla="*/ 1618892 w 2701070"/>
              <a:gd name="connsiteY573" fmla="*/ 1657354 h 2701072"/>
              <a:gd name="connsiteX574" fmla="*/ 1888964 w 2701070"/>
              <a:gd name="connsiteY574" fmla="*/ 1694379 h 2701072"/>
              <a:gd name="connsiteX575" fmla="*/ 1905966 w 2701070"/>
              <a:gd name="connsiteY575" fmla="*/ 1692430 h 2701072"/>
              <a:gd name="connsiteX576" fmla="*/ 1922968 w 2701070"/>
              <a:gd name="connsiteY576" fmla="*/ 1689832 h 2701072"/>
              <a:gd name="connsiteX577" fmla="*/ 1956972 w 2701070"/>
              <a:gd name="connsiteY577" fmla="*/ 1684636 h 2701072"/>
              <a:gd name="connsiteX578" fmla="*/ 1990324 w 2701070"/>
              <a:gd name="connsiteY578" fmla="*/ 1677490 h 2701072"/>
              <a:gd name="connsiteX579" fmla="*/ 1998824 w 2701070"/>
              <a:gd name="connsiteY579" fmla="*/ 1675542 h 2701072"/>
              <a:gd name="connsiteX580" fmla="*/ 2007326 w 2701070"/>
              <a:gd name="connsiteY580" fmla="*/ 1673593 h 2701072"/>
              <a:gd name="connsiteX581" fmla="*/ 2023674 w 2701070"/>
              <a:gd name="connsiteY581" fmla="*/ 1669046 h 2701072"/>
              <a:gd name="connsiteX582" fmla="*/ 2040676 w 2701070"/>
              <a:gd name="connsiteY582" fmla="*/ 1664499 h 2701072"/>
              <a:gd name="connsiteX583" fmla="*/ 2049176 w 2701070"/>
              <a:gd name="connsiteY583" fmla="*/ 1661901 h 2701072"/>
              <a:gd name="connsiteX584" fmla="*/ 2057024 w 2701070"/>
              <a:gd name="connsiteY584" fmla="*/ 1659303 h 2701072"/>
              <a:gd name="connsiteX585" fmla="*/ 2089720 w 2701070"/>
              <a:gd name="connsiteY585" fmla="*/ 1648260 h 2701072"/>
              <a:gd name="connsiteX586" fmla="*/ 2121762 w 2701070"/>
              <a:gd name="connsiteY586" fmla="*/ 1635918 h 2701072"/>
              <a:gd name="connsiteX587" fmla="*/ 2154458 w 2701070"/>
              <a:gd name="connsiteY587" fmla="*/ 1622927 h 2701072"/>
              <a:gd name="connsiteX588" fmla="*/ 2216582 w 2701070"/>
              <a:gd name="connsiteY588" fmla="*/ 1593697 h 2701072"/>
              <a:gd name="connsiteX589" fmla="*/ 2278052 w 2701070"/>
              <a:gd name="connsiteY589" fmla="*/ 1561218 h 2701072"/>
              <a:gd name="connsiteX590" fmla="*/ 2337558 w 2701070"/>
              <a:gd name="connsiteY590" fmla="*/ 1526142 h 2701072"/>
              <a:gd name="connsiteX591" fmla="*/ 2470646 w 2701070"/>
              <a:gd name="connsiteY591" fmla="*/ 1414229 h 2701072"/>
              <a:gd name="connsiteX592" fmla="*/ 2413792 w 2701070"/>
              <a:gd name="connsiteY592" fmla="*/ 1453852 h 2701072"/>
              <a:gd name="connsiteX593" fmla="*/ 2355630 w 2701070"/>
              <a:gd name="connsiteY593" fmla="*/ 1490877 h 2701072"/>
              <a:gd name="connsiteX594" fmla="*/ 2340600 w 2701070"/>
              <a:gd name="connsiteY594" fmla="*/ 1499322 h 2701072"/>
              <a:gd name="connsiteX595" fmla="*/ 2324916 w 2701070"/>
              <a:gd name="connsiteY595" fmla="*/ 1507766 h 2701072"/>
              <a:gd name="connsiteX596" fmla="*/ 2294856 w 2701070"/>
              <a:gd name="connsiteY596" fmla="*/ 1524655 h 2701072"/>
              <a:gd name="connsiteX597" fmla="*/ 2232120 w 2701070"/>
              <a:gd name="connsiteY597" fmla="*/ 1555834 h 2701072"/>
              <a:gd name="connsiteX598" fmla="*/ 2101420 w 2701070"/>
              <a:gd name="connsiteY598" fmla="*/ 1603252 h 2701072"/>
              <a:gd name="connsiteX599" fmla="*/ 2085082 w 2701070"/>
              <a:gd name="connsiteY599" fmla="*/ 1607799 h 2701072"/>
              <a:gd name="connsiteX600" fmla="*/ 2076588 w 2701070"/>
              <a:gd name="connsiteY600" fmla="*/ 1610397 h 2701072"/>
              <a:gd name="connsiteX601" fmla="*/ 2068092 w 2701070"/>
              <a:gd name="connsiteY601" fmla="*/ 1612346 h 2701072"/>
              <a:gd name="connsiteX602" fmla="*/ 2034110 w 2701070"/>
              <a:gd name="connsiteY602" fmla="*/ 1619491 h 2701072"/>
              <a:gd name="connsiteX603" fmla="*/ 1999474 w 2701070"/>
              <a:gd name="connsiteY603" fmla="*/ 1625337 h 2701072"/>
              <a:gd name="connsiteX604" fmla="*/ 1982484 w 2701070"/>
              <a:gd name="connsiteY604" fmla="*/ 1627935 h 2701072"/>
              <a:gd name="connsiteX605" fmla="*/ 1964838 w 2701070"/>
              <a:gd name="connsiteY605" fmla="*/ 1629884 h 2701072"/>
              <a:gd name="connsiteX606" fmla="*/ 1947848 w 2701070"/>
              <a:gd name="connsiteY606" fmla="*/ 1631183 h 2701072"/>
              <a:gd name="connsiteX607" fmla="*/ 1929550 w 2701070"/>
              <a:gd name="connsiteY607" fmla="*/ 1631833 h 2701072"/>
              <a:gd name="connsiteX608" fmla="*/ 1894914 w 2701070"/>
              <a:gd name="connsiteY608" fmla="*/ 1632482 h 2701072"/>
              <a:gd name="connsiteX609" fmla="*/ 1859626 w 2701070"/>
              <a:gd name="connsiteY609" fmla="*/ 1630534 h 2701072"/>
              <a:gd name="connsiteX610" fmla="*/ 1825644 w 2701070"/>
              <a:gd name="connsiteY610" fmla="*/ 1626636 h 2701072"/>
              <a:gd name="connsiteX611" fmla="*/ 1691022 w 2701070"/>
              <a:gd name="connsiteY611" fmla="*/ 1589611 h 2701072"/>
              <a:gd name="connsiteX612" fmla="*/ 1570780 w 2701070"/>
              <a:gd name="connsiteY612" fmla="*/ 1519458 h 2701072"/>
              <a:gd name="connsiteX613" fmla="*/ 1474716 w 2701070"/>
              <a:gd name="connsiteY613" fmla="*/ 1420725 h 2701072"/>
              <a:gd name="connsiteX614" fmla="*/ 1574046 w 2701070"/>
              <a:gd name="connsiteY614" fmla="*/ 1516210 h 2701072"/>
              <a:gd name="connsiteX615" fmla="*/ 1693636 w 2701070"/>
              <a:gd name="connsiteY615" fmla="*/ 1582466 h 2701072"/>
              <a:gd name="connsiteX616" fmla="*/ 1964186 w 2701070"/>
              <a:gd name="connsiteY616" fmla="*/ 1619491 h 2701072"/>
              <a:gd name="connsiteX617" fmla="*/ 1981176 w 2701070"/>
              <a:gd name="connsiteY617" fmla="*/ 1617542 h 2701072"/>
              <a:gd name="connsiteX618" fmla="*/ 1998168 w 2701070"/>
              <a:gd name="connsiteY618" fmla="*/ 1614944 h 2701072"/>
              <a:gd name="connsiteX619" fmla="*/ 2032150 w 2701070"/>
              <a:gd name="connsiteY619" fmla="*/ 1609748 h 2701072"/>
              <a:gd name="connsiteX620" fmla="*/ 2065478 w 2701070"/>
              <a:gd name="connsiteY620" fmla="*/ 1602602 h 2701072"/>
              <a:gd name="connsiteX621" fmla="*/ 2073972 w 2701070"/>
              <a:gd name="connsiteY621" fmla="*/ 1601303 h 2701072"/>
              <a:gd name="connsiteX622" fmla="*/ 2082468 w 2701070"/>
              <a:gd name="connsiteY622" fmla="*/ 1598705 h 2701072"/>
              <a:gd name="connsiteX623" fmla="*/ 2098806 w 2701070"/>
              <a:gd name="connsiteY623" fmla="*/ 1594158 h 2701072"/>
              <a:gd name="connsiteX624" fmla="*/ 2115796 w 2701070"/>
              <a:gd name="connsiteY624" fmla="*/ 1589611 h 2701072"/>
              <a:gd name="connsiteX625" fmla="*/ 2124292 w 2701070"/>
              <a:gd name="connsiteY625" fmla="*/ 1587662 h 2701072"/>
              <a:gd name="connsiteX626" fmla="*/ 2132134 w 2701070"/>
              <a:gd name="connsiteY626" fmla="*/ 1584415 h 2701072"/>
              <a:gd name="connsiteX627" fmla="*/ 2164810 w 2701070"/>
              <a:gd name="connsiteY627" fmla="*/ 1573372 h 2701072"/>
              <a:gd name="connsiteX628" fmla="*/ 2196830 w 2701070"/>
              <a:gd name="connsiteY628" fmla="*/ 1561030 h 2701072"/>
              <a:gd name="connsiteX629" fmla="*/ 2228852 w 2701070"/>
              <a:gd name="connsiteY629" fmla="*/ 1548039 h 2701072"/>
              <a:gd name="connsiteX630" fmla="*/ 2291588 w 2701070"/>
              <a:gd name="connsiteY630" fmla="*/ 1518809 h 2701072"/>
              <a:gd name="connsiteX631" fmla="*/ 2353016 w 2701070"/>
              <a:gd name="connsiteY631" fmla="*/ 1486330 h 2701072"/>
              <a:gd name="connsiteX632" fmla="*/ 2412486 w 2701070"/>
              <a:gd name="connsiteY632" fmla="*/ 1451254 h 2701072"/>
              <a:gd name="connsiteX633" fmla="*/ 2545534 w 2701070"/>
              <a:gd name="connsiteY633" fmla="*/ 1336460 h 2701072"/>
              <a:gd name="connsiteX634" fmla="*/ 2488680 w 2701070"/>
              <a:gd name="connsiteY634" fmla="*/ 1375550 h 2701072"/>
              <a:gd name="connsiteX635" fmla="*/ 2429866 w 2701070"/>
              <a:gd name="connsiteY635" fmla="*/ 1412685 h 2701072"/>
              <a:gd name="connsiteX636" fmla="*/ 2414834 w 2701070"/>
              <a:gd name="connsiteY636" fmla="*/ 1421806 h 2701072"/>
              <a:gd name="connsiteX637" fmla="*/ 2399804 w 2701070"/>
              <a:gd name="connsiteY637" fmla="*/ 1429624 h 2701072"/>
              <a:gd name="connsiteX638" fmla="*/ 2369744 w 2701070"/>
              <a:gd name="connsiteY638" fmla="*/ 1446563 h 2701072"/>
              <a:gd name="connsiteX639" fmla="*/ 2307008 w 2701070"/>
              <a:gd name="connsiteY639" fmla="*/ 1477835 h 2701072"/>
              <a:gd name="connsiteX640" fmla="*/ 2176308 w 2701070"/>
              <a:gd name="connsiteY640" fmla="*/ 1525394 h 2701072"/>
              <a:gd name="connsiteX641" fmla="*/ 2159970 w 2701070"/>
              <a:gd name="connsiteY641" fmla="*/ 1529954 h 2701072"/>
              <a:gd name="connsiteX642" fmla="*/ 2151476 w 2701070"/>
              <a:gd name="connsiteY642" fmla="*/ 1533212 h 2701072"/>
              <a:gd name="connsiteX643" fmla="*/ 2142980 w 2701070"/>
              <a:gd name="connsiteY643" fmla="*/ 1534515 h 2701072"/>
              <a:gd name="connsiteX644" fmla="*/ 2108344 w 2701070"/>
              <a:gd name="connsiteY644" fmla="*/ 1541681 h 2701072"/>
              <a:gd name="connsiteX645" fmla="*/ 2074362 w 2701070"/>
              <a:gd name="connsiteY645" fmla="*/ 1547545 h 2701072"/>
              <a:gd name="connsiteX646" fmla="*/ 2057372 w 2701070"/>
              <a:gd name="connsiteY646" fmla="*/ 1550151 h 2701072"/>
              <a:gd name="connsiteX647" fmla="*/ 2039726 w 2701070"/>
              <a:gd name="connsiteY647" fmla="*/ 1552105 h 2701072"/>
              <a:gd name="connsiteX648" fmla="*/ 2022082 w 2701070"/>
              <a:gd name="connsiteY648" fmla="*/ 1553408 h 2701072"/>
              <a:gd name="connsiteX649" fmla="*/ 2004438 w 2701070"/>
              <a:gd name="connsiteY649" fmla="*/ 1554060 h 2701072"/>
              <a:gd name="connsiteX650" fmla="*/ 1969802 w 2701070"/>
              <a:gd name="connsiteY650" fmla="*/ 1554711 h 2701072"/>
              <a:gd name="connsiteX651" fmla="*/ 1934514 w 2701070"/>
              <a:gd name="connsiteY651" fmla="*/ 1552757 h 2701072"/>
              <a:gd name="connsiteX652" fmla="*/ 1900532 w 2701070"/>
              <a:gd name="connsiteY652" fmla="*/ 1548848 h 2701072"/>
              <a:gd name="connsiteX653" fmla="*/ 1765258 w 2701070"/>
              <a:gd name="connsiteY653" fmla="*/ 1512364 h 2701072"/>
              <a:gd name="connsiteX654" fmla="*/ 1645668 w 2701070"/>
              <a:gd name="connsiteY654" fmla="*/ 1442002 h 2701072"/>
              <a:gd name="connsiteX655" fmla="*/ 1549604 w 2701070"/>
              <a:gd name="connsiteY655" fmla="*/ 1342323 h 2701072"/>
              <a:gd name="connsiteX656" fmla="*/ 1648934 w 2701070"/>
              <a:gd name="connsiteY656" fmla="*/ 1438093 h 2701072"/>
              <a:gd name="connsiteX657" fmla="*/ 1768524 w 2701070"/>
              <a:gd name="connsiteY657" fmla="*/ 1504546 h 2701072"/>
              <a:gd name="connsiteX658" fmla="*/ 2039074 w 2701070"/>
              <a:gd name="connsiteY658" fmla="*/ 1541681 h 2701072"/>
              <a:gd name="connsiteX659" fmla="*/ 2055410 w 2701070"/>
              <a:gd name="connsiteY659" fmla="*/ 1540378 h 2701072"/>
              <a:gd name="connsiteX660" fmla="*/ 2073056 w 2701070"/>
              <a:gd name="connsiteY660" fmla="*/ 1537121 h 2701072"/>
              <a:gd name="connsiteX661" fmla="*/ 2106384 w 2701070"/>
              <a:gd name="connsiteY661" fmla="*/ 1531909 h 2701072"/>
              <a:gd name="connsiteX662" fmla="*/ 2140366 w 2701070"/>
              <a:gd name="connsiteY662" fmla="*/ 1525394 h 2701072"/>
              <a:gd name="connsiteX663" fmla="*/ 2148860 w 2701070"/>
              <a:gd name="connsiteY663" fmla="*/ 1523440 h 2701072"/>
              <a:gd name="connsiteX664" fmla="*/ 2157356 w 2701070"/>
              <a:gd name="connsiteY664" fmla="*/ 1520834 h 2701072"/>
              <a:gd name="connsiteX665" fmla="*/ 2173694 w 2701070"/>
              <a:gd name="connsiteY665" fmla="*/ 1516273 h 2701072"/>
              <a:gd name="connsiteX666" fmla="*/ 2190684 w 2701070"/>
              <a:gd name="connsiteY666" fmla="*/ 1511713 h 2701072"/>
              <a:gd name="connsiteX667" fmla="*/ 2198526 w 2701070"/>
              <a:gd name="connsiteY667" fmla="*/ 1509107 h 2701072"/>
              <a:gd name="connsiteX668" fmla="*/ 2207022 w 2701070"/>
              <a:gd name="connsiteY668" fmla="*/ 1507152 h 2701072"/>
              <a:gd name="connsiteX669" fmla="*/ 2239698 w 2701070"/>
              <a:gd name="connsiteY669" fmla="*/ 1495425 h 2701072"/>
              <a:gd name="connsiteX670" fmla="*/ 2271718 w 2701070"/>
              <a:gd name="connsiteY670" fmla="*/ 1483047 h 2701072"/>
              <a:gd name="connsiteX671" fmla="*/ 2303740 w 2701070"/>
              <a:gd name="connsiteY671" fmla="*/ 1470017 h 2701072"/>
              <a:gd name="connsiteX672" fmla="*/ 2366476 w 2701070"/>
              <a:gd name="connsiteY672" fmla="*/ 1440699 h 2701072"/>
              <a:gd name="connsiteX673" fmla="*/ 2427904 w 2701070"/>
              <a:gd name="connsiteY673" fmla="*/ 1408776 h 2701072"/>
              <a:gd name="connsiteX674" fmla="*/ 2487374 w 2701070"/>
              <a:gd name="connsiteY674" fmla="*/ 1372944 h 2701072"/>
              <a:gd name="connsiteX675" fmla="*/ 218253 w 2701070"/>
              <a:gd name="connsiteY675" fmla="*/ 1299017 h 2701072"/>
              <a:gd name="connsiteX676" fmla="*/ 180579 w 2701070"/>
              <a:gd name="connsiteY676" fmla="*/ 1357832 h 2701072"/>
              <a:gd name="connsiteX677" fmla="*/ 145502 w 2701070"/>
              <a:gd name="connsiteY677" fmla="*/ 1417300 h 2701072"/>
              <a:gd name="connsiteX678" fmla="*/ 113024 w 2701070"/>
              <a:gd name="connsiteY678" fmla="*/ 1478075 h 2701072"/>
              <a:gd name="connsiteX679" fmla="*/ 84443 w 2701070"/>
              <a:gd name="connsiteY679" fmla="*/ 1540811 h 2701072"/>
              <a:gd name="connsiteX680" fmla="*/ 71452 w 2701070"/>
              <a:gd name="connsiteY680" fmla="*/ 1572833 h 2701072"/>
              <a:gd name="connsiteX681" fmla="*/ 59110 w 2701070"/>
              <a:gd name="connsiteY681" fmla="*/ 1605508 h 2701072"/>
              <a:gd name="connsiteX682" fmla="*/ 48068 w 2701070"/>
              <a:gd name="connsiteY682" fmla="*/ 1637529 h 2701072"/>
              <a:gd name="connsiteX683" fmla="*/ 44820 w 2701070"/>
              <a:gd name="connsiteY683" fmla="*/ 1646024 h 2701072"/>
              <a:gd name="connsiteX684" fmla="*/ 42871 w 2701070"/>
              <a:gd name="connsiteY684" fmla="*/ 1654520 h 2701072"/>
              <a:gd name="connsiteX685" fmla="*/ 37675 w 2701070"/>
              <a:gd name="connsiteY685" fmla="*/ 1670857 h 2701072"/>
              <a:gd name="connsiteX686" fmla="*/ 33128 w 2701070"/>
              <a:gd name="connsiteY686" fmla="*/ 1687195 h 2701072"/>
              <a:gd name="connsiteX687" fmla="*/ 31179 w 2701070"/>
              <a:gd name="connsiteY687" fmla="*/ 1695690 h 2701072"/>
              <a:gd name="connsiteX688" fmla="*/ 29880 w 2701070"/>
              <a:gd name="connsiteY688" fmla="*/ 1704186 h 2701072"/>
              <a:gd name="connsiteX689" fmla="*/ 22735 w 2701070"/>
              <a:gd name="connsiteY689" fmla="*/ 1738168 h 2701072"/>
              <a:gd name="connsiteX690" fmla="*/ 16889 w 2701070"/>
              <a:gd name="connsiteY690" fmla="*/ 1772150 h 2701072"/>
              <a:gd name="connsiteX691" fmla="*/ 14290 w 2701070"/>
              <a:gd name="connsiteY691" fmla="*/ 1788487 h 2701072"/>
              <a:gd name="connsiteX692" fmla="*/ 12991 w 2701070"/>
              <a:gd name="connsiteY692" fmla="*/ 1806132 h 2701072"/>
              <a:gd name="connsiteX693" fmla="*/ 49367 w 2701070"/>
              <a:gd name="connsiteY693" fmla="*/ 2076026 h 2701072"/>
              <a:gd name="connsiteX694" fmla="*/ 116272 w 2701070"/>
              <a:gd name="connsiteY694" fmla="*/ 2196270 h 2701072"/>
              <a:gd name="connsiteX695" fmla="*/ 211758 w 2701070"/>
              <a:gd name="connsiteY695" fmla="*/ 2294948 h 2701072"/>
              <a:gd name="connsiteX696" fmla="*/ 112375 w 2701070"/>
              <a:gd name="connsiteY696" fmla="*/ 2198884 h 2701072"/>
              <a:gd name="connsiteX697" fmla="*/ 42222 w 2701070"/>
              <a:gd name="connsiteY697" fmla="*/ 2078640 h 2701072"/>
              <a:gd name="connsiteX698" fmla="*/ 5846 w 2701070"/>
              <a:gd name="connsiteY698" fmla="*/ 1944673 h 2701072"/>
              <a:gd name="connsiteX699" fmla="*/ 1949 w 2701070"/>
              <a:gd name="connsiteY699" fmla="*/ 1910038 h 2701072"/>
              <a:gd name="connsiteX700" fmla="*/ 0 w 2701070"/>
              <a:gd name="connsiteY700" fmla="*/ 1874749 h 2701072"/>
              <a:gd name="connsiteX701" fmla="*/ 0 w 2701070"/>
              <a:gd name="connsiteY701" fmla="*/ 1840113 h 2701072"/>
              <a:gd name="connsiteX702" fmla="*/ 1299 w 2701070"/>
              <a:gd name="connsiteY702" fmla="*/ 1822469 h 2701072"/>
              <a:gd name="connsiteX703" fmla="*/ 2598 w 2701070"/>
              <a:gd name="connsiteY703" fmla="*/ 1805478 h 2701072"/>
              <a:gd name="connsiteX704" fmla="*/ 3897 w 2701070"/>
              <a:gd name="connsiteY704" fmla="*/ 1787834 h 2701072"/>
              <a:gd name="connsiteX705" fmla="*/ 6496 w 2701070"/>
              <a:gd name="connsiteY705" fmla="*/ 1770189 h 2701072"/>
              <a:gd name="connsiteX706" fmla="*/ 12342 w 2701070"/>
              <a:gd name="connsiteY706" fmla="*/ 1736207 h 2701072"/>
              <a:gd name="connsiteX707" fmla="*/ 20136 w 2701070"/>
              <a:gd name="connsiteY707" fmla="*/ 1702225 h 2701072"/>
              <a:gd name="connsiteX708" fmla="*/ 22085 w 2701070"/>
              <a:gd name="connsiteY708" fmla="*/ 1693730 h 2701072"/>
              <a:gd name="connsiteX709" fmla="*/ 24034 w 2701070"/>
              <a:gd name="connsiteY709" fmla="*/ 1685234 h 2701072"/>
              <a:gd name="connsiteX710" fmla="*/ 29230 w 2701070"/>
              <a:gd name="connsiteY710" fmla="*/ 1668243 h 2701072"/>
              <a:gd name="connsiteX711" fmla="*/ 76649 w 2701070"/>
              <a:gd name="connsiteY711" fmla="*/ 1537544 h 2701072"/>
              <a:gd name="connsiteX712" fmla="*/ 107178 w 2701070"/>
              <a:gd name="connsiteY712" fmla="*/ 1475461 h 2701072"/>
              <a:gd name="connsiteX713" fmla="*/ 124067 w 2701070"/>
              <a:gd name="connsiteY713" fmla="*/ 1444747 h 2701072"/>
              <a:gd name="connsiteX714" fmla="*/ 132511 w 2701070"/>
              <a:gd name="connsiteY714" fmla="*/ 1429717 h 2701072"/>
              <a:gd name="connsiteX715" fmla="*/ 141605 w 2701070"/>
              <a:gd name="connsiteY715" fmla="*/ 1414686 h 2701072"/>
              <a:gd name="connsiteX716" fmla="*/ 178630 w 2701070"/>
              <a:gd name="connsiteY716" fmla="*/ 1355871 h 2701072"/>
              <a:gd name="connsiteX717" fmla="*/ 2623304 w 2701070"/>
              <a:gd name="connsiteY717" fmla="*/ 1261572 h 2701072"/>
              <a:gd name="connsiteX718" fmla="*/ 2566450 w 2701070"/>
              <a:gd name="connsiteY718" fmla="*/ 1300662 h 2701072"/>
              <a:gd name="connsiteX719" fmla="*/ 2507634 w 2701070"/>
              <a:gd name="connsiteY719" fmla="*/ 1337797 h 2701072"/>
              <a:gd name="connsiteX720" fmla="*/ 2492604 w 2701070"/>
              <a:gd name="connsiteY720" fmla="*/ 1346266 h 2701072"/>
              <a:gd name="connsiteX721" fmla="*/ 2477574 w 2701070"/>
              <a:gd name="connsiteY721" fmla="*/ 1355387 h 2701072"/>
              <a:gd name="connsiteX722" fmla="*/ 2447512 w 2701070"/>
              <a:gd name="connsiteY722" fmla="*/ 1371675 h 2701072"/>
              <a:gd name="connsiteX723" fmla="*/ 2384776 w 2701070"/>
              <a:gd name="connsiteY723" fmla="*/ 1402947 h 2701072"/>
              <a:gd name="connsiteX724" fmla="*/ 2254076 w 2701070"/>
              <a:gd name="connsiteY724" fmla="*/ 1450506 h 2701072"/>
              <a:gd name="connsiteX725" fmla="*/ 2237086 w 2701070"/>
              <a:gd name="connsiteY725" fmla="*/ 1455066 h 2701072"/>
              <a:gd name="connsiteX726" fmla="*/ 2228590 w 2701070"/>
              <a:gd name="connsiteY726" fmla="*/ 1457672 h 2701072"/>
              <a:gd name="connsiteX727" fmla="*/ 2220748 w 2701070"/>
              <a:gd name="connsiteY727" fmla="*/ 1459627 h 2701072"/>
              <a:gd name="connsiteX728" fmla="*/ 2186114 w 2701070"/>
              <a:gd name="connsiteY728" fmla="*/ 1467445 h 2701072"/>
              <a:gd name="connsiteX729" fmla="*/ 2152132 w 2701070"/>
              <a:gd name="connsiteY729" fmla="*/ 1472657 h 2701072"/>
              <a:gd name="connsiteX730" fmla="*/ 2135140 w 2701070"/>
              <a:gd name="connsiteY730" fmla="*/ 1475914 h 2701072"/>
              <a:gd name="connsiteX731" fmla="*/ 2117496 w 2701070"/>
              <a:gd name="connsiteY731" fmla="*/ 1477217 h 2701072"/>
              <a:gd name="connsiteX732" fmla="*/ 2099852 w 2701070"/>
              <a:gd name="connsiteY732" fmla="*/ 1478520 h 2701072"/>
              <a:gd name="connsiteX733" fmla="*/ 2082206 w 2701070"/>
              <a:gd name="connsiteY733" fmla="*/ 1479172 h 2701072"/>
              <a:gd name="connsiteX734" fmla="*/ 2047572 w 2701070"/>
              <a:gd name="connsiteY734" fmla="*/ 1479823 h 2701072"/>
              <a:gd name="connsiteX735" fmla="*/ 2012282 w 2701070"/>
              <a:gd name="connsiteY735" fmla="*/ 1477869 h 2701072"/>
              <a:gd name="connsiteX736" fmla="*/ 1977648 w 2701070"/>
              <a:gd name="connsiteY736" fmla="*/ 1473960 h 2701072"/>
              <a:gd name="connsiteX737" fmla="*/ 1843026 w 2701070"/>
              <a:gd name="connsiteY737" fmla="*/ 1437476 h 2701072"/>
              <a:gd name="connsiteX738" fmla="*/ 1723436 w 2701070"/>
              <a:gd name="connsiteY738" fmla="*/ 1367114 h 2701072"/>
              <a:gd name="connsiteX739" fmla="*/ 1627372 w 2701070"/>
              <a:gd name="connsiteY739" fmla="*/ 1267435 h 2701072"/>
              <a:gd name="connsiteX740" fmla="*/ 1726704 w 2701070"/>
              <a:gd name="connsiteY740" fmla="*/ 1363205 h 2701072"/>
              <a:gd name="connsiteX741" fmla="*/ 1846294 w 2701070"/>
              <a:gd name="connsiteY741" fmla="*/ 1430310 h 2701072"/>
              <a:gd name="connsiteX742" fmla="*/ 2116188 w 2701070"/>
              <a:gd name="connsiteY742" fmla="*/ 1466793 h 2701072"/>
              <a:gd name="connsiteX743" fmla="*/ 2133180 w 2701070"/>
              <a:gd name="connsiteY743" fmla="*/ 1465490 h 2701072"/>
              <a:gd name="connsiteX744" fmla="*/ 2150824 w 2701070"/>
              <a:gd name="connsiteY744" fmla="*/ 1462884 h 2701072"/>
              <a:gd name="connsiteX745" fmla="*/ 2184152 w 2701070"/>
              <a:gd name="connsiteY745" fmla="*/ 1457672 h 2701072"/>
              <a:gd name="connsiteX746" fmla="*/ 2218134 w 2701070"/>
              <a:gd name="connsiteY746" fmla="*/ 1450506 h 2701072"/>
              <a:gd name="connsiteX747" fmla="*/ 2226630 w 2701070"/>
              <a:gd name="connsiteY747" fmla="*/ 1448552 h 2701072"/>
              <a:gd name="connsiteX748" fmla="*/ 2235126 w 2701070"/>
              <a:gd name="connsiteY748" fmla="*/ 1445946 h 2701072"/>
              <a:gd name="connsiteX749" fmla="*/ 2251462 w 2701070"/>
              <a:gd name="connsiteY749" fmla="*/ 1441385 h 2701072"/>
              <a:gd name="connsiteX750" fmla="*/ 2267800 w 2701070"/>
              <a:gd name="connsiteY750" fmla="*/ 1436825 h 2701072"/>
              <a:gd name="connsiteX751" fmla="*/ 2276296 w 2701070"/>
              <a:gd name="connsiteY751" fmla="*/ 1434870 h 2701072"/>
              <a:gd name="connsiteX752" fmla="*/ 2284792 w 2701070"/>
              <a:gd name="connsiteY752" fmla="*/ 1431613 h 2701072"/>
              <a:gd name="connsiteX753" fmla="*/ 2317466 w 2701070"/>
              <a:gd name="connsiteY753" fmla="*/ 1420537 h 2701072"/>
              <a:gd name="connsiteX754" fmla="*/ 2349488 w 2701070"/>
              <a:gd name="connsiteY754" fmla="*/ 1408159 h 2701072"/>
              <a:gd name="connsiteX755" fmla="*/ 2381510 w 2701070"/>
              <a:gd name="connsiteY755" fmla="*/ 1395129 h 2701072"/>
              <a:gd name="connsiteX756" fmla="*/ 2444244 w 2701070"/>
              <a:gd name="connsiteY756" fmla="*/ 1365811 h 2701072"/>
              <a:gd name="connsiteX757" fmla="*/ 2505020 w 2701070"/>
              <a:gd name="connsiteY757" fmla="*/ 1333237 h 2701072"/>
              <a:gd name="connsiteX758" fmla="*/ 2564488 w 2701070"/>
              <a:gd name="connsiteY758" fmla="*/ 1298707 h 2701072"/>
              <a:gd name="connsiteX759" fmla="*/ 296020 w 2701070"/>
              <a:gd name="connsiteY759" fmla="*/ 1224130 h 2701072"/>
              <a:gd name="connsiteX760" fmla="*/ 258885 w 2701070"/>
              <a:gd name="connsiteY760" fmla="*/ 1282329 h 2701072"/>
              <a:gd name="connsiteX761" fmla="*/ 223704 w 2701070"/>
              <a:gd name="connsiteY761" fmla="*/ 1341837 h 2701072"/>
              <a:gd name="connsiteX762" fmla="*/ 191129 w 2701070"/>
              <a:gd name="connsiteY762" fmla="*/ 1402652 h 2701072"/>
              <a:gd name="connsiteX763" fmla="*/ 162464 w 2701070"/>
              <a:gd name="connsiteY763" fmla="*/ 1465429 h 2701072"/>
              <a:gd name="connsiteX764" fmla="*/ 149434 w 2701070"/>
              <a:gd name="connsiteY764" fmla="*/ 1497471 h 2701072"/>
              <a:gd name="connsiteX765" fmla="*/ 137055 w 2701070"/>
              <a:gd name="connsiteY765" fmla="*/ 1530168 h 2701072"/>
              <a:gd name="connsiteX766" fmla="*/ 125980 w 2701070"/>
              <a:gd name="connsiteY766" fmla="*/ 1562864 h 2701072"/>
              <a:gd name="connsiteX767" fmla="*/ 122722 w 2701070"/>
              <a:gd name="connsiteY767" fmla="*/ 1570711 h 2701072"/>
              <a:gd name="connsiteX768" fmla="*/ 120116 w 2701070"/>
              <a:gd name="connsiteY768" fmla="*/ 1579212 h 2701072"/>
              <a:gd name="connsiteX769" fmla="*/ 115556 w 2701070"/>
              <a:gd name="connsiteY769" fmla="*/ 1595560 h 2701072"/>
              <a:gd name="connsiteX770" fmla="*/ 110995 w 2701070"/>
              <a:gd name="connsiteY770" fmla="*/ 1611909 h 2701072"/>
              <a:gd name="connsiteX771" fmla="*/ 109041 w 2701070"/>
              <a:gd name="connsiteY771" fmla="*/ 1620410 h 2701072"/>
              <a:gd name="connsiteX772" fmla="*/ 107086 w 2701070"/>
              <a:gd name="connsiteY772" fmla="*/ 1628911 h 2701072"/>
              <a:gd name="connsiteX773" fmla="*/ 99920 w 2701070"/>
              <a:gd name="connsiteY773" fmla="*/ 1662915 h 2701072"/>
              <a:gd name="connsiteX774" fmla="*/ 94708 w 2701070"/>
              <a:gd name="connsiteY774" fmla="*/ 1696919 h 2701072"/>
              <a:gd name="connsiteX775" fmla="*/ 92102 w 2701070"/>
              <a:gd name="connsiteY775" fmla="*/ 1713921 h 2701072"/>
              <a:gd name="connsiteX776" fmla="*/ 90799 w 2701070"/>
              <a:gd name="connsiteY776" fmla="*/ 1730923 h 2701072"/>
              <a:gd name="connsiteX777" fmla="*/ 127283 w 2701070"/>
              <a:gd name="connsiteY777" fmla="*/ 2000995 h 2701072"/>
              <a:gd name="connsiteX778" fmla="*/ 194387 w 2701070"/>
              <a:gd name="connsiteY778" fmla="*/ 2121318 h 2701072"/>
              <a:gd name="connsiteX779" fmla="*/ 290157 w 2701070"/>
              <a:gd name="connsiteY779" fmla="*/ 2220061 h 2701072"/>
              <a:gd name="connsiteX780" fmla="*/ 190478 w 2701070"/>
              <a:gd name="connsiteY780" fmla="*/ 2123934 h 2701072"/>
              <a:gd name="connsiteX781" fmla="*/ 120116 w 2701070"/>
              <a:gd name="connsiteY781" fmla="*/ 2004265 h 2701072"/>
              <a:gd name="connsiteX782" fmla="*/ 83632 w 2701070"/>
              <a:gd name="connsiteY782" fmla="*/ 1869556 h 2701072"/>
              <a:gd name="connsiteX783" fmla="*/ 79723 w 2701070"/>
              <a:gd name="connsiteY783" fmla="*/ 1834898 h 2701072"/>
              <a:gd name="connsiteX784" fmla="*/ 77769 w 2701070"/>
              <a:gd name="connsiteY784" fmla="*/ 1800240 h 2701072"/>
              <a:gd name="connsiteX785" fmla="*/ 77769 w 2701070"/>
              <a:gd name="connsiteY785" fmla="*/ 1764928 h 2701072"/>
              <a:gd name="connsiteX786" fmla="*/ 79072 w 2701070"/>
              <a:gd name="connsiteY786" fmla="*/ 1747272 h 2701072"/>
              <a:gd name="connsiteX787" fmla="*/ 80375 w 2701070"/>
              <a:gd name="connsiteY787" fmla="*/ 1730269 h 2701072"/>
              <a:gd name="connsiteX788" fmla="*/ 81678 w 2701070"/>
              <a:gd name="connsiteY788" fmla="*/ 1712613 h 2701072"/>
              <a:gd name="connsiteX789" fmla="*/ 84284 w 2701070"/>
              <a:gd name="connsiteY789" fmla="*/ 1694957 h 2701072"/>
              <a:gd name="connsiteX790" fmla="*/ 90147 w 2701070"/>
              <a:gd name="connsiteY790" fmla="*/ 1660953 h 2701072"/>
              <a:gd name="connsiteX791" fmla="*/ 97965 w 2701070"/>
              <a:gd name="connsiteY791" fmla="*/ 1626949 h 2701072"/>
              <a:gd name="connsiteX792" fmla="*/ 99920 w 2701070"/>
              <a:gd name="connsiteY792" fmla="*/ 1618448 h 2701072"/>
              <a:gd name="connsiteX793" fmla="*/ 101874 w 2701070"/>
              <a:gd name="connsiteY793" fmla="*/ 1609947 h 2701072"/>
              <a:gd name="connsiteX794" fmla="*/ 106435 w 2701070"/>
              <a:gd name="connsiteY794" fmla="*/ 1592945 h 2701072"/>
              <a:gd name="connsiteX795" fmla="*/ 154646 w 2701070"/>
              <a:gd name="connsiteY795" fmla="*/ 1462159 h 2701072"/>
              <a:gd name="connsiteX796" fmla="*/ 185266 w 2701070"/>
              <a:gd name="connsiteY796" fmla="*/ 1400036 h 2701072"/>
              <a:gd name="connsiteX797" fmla="*/ 202205 w 2701070"/>
              <a:gd name="connsiteY797" fmla="*/ 1369302 h 2701072"/>
              <a:gd name="connsiteX798" fmla="*/ 210674 w 2701070"/>
              <a:gd name="connsiteY798" fmla="*/ 1354261 h 2701072"/>
              <a:gd name="connsiteX799" fmla="*/ 219144 w 2701070"/>
              <a:gd name="connsiteY799" fmla="*/ 1339221 h 2701072"/>
              <a:gd name="connsiteX800" fmla="*/ 256931 w 2701070"/>
              <a:gd name="connsiteY800" fmla="*/ 1280368 h 2701072"/>
              <a:gd name="connsiteX801" fmla="*/ 2701070 w 2701070"/>
              <a:gd name="connsiteY801" fmla="*/ 1183805 h 2701072"/>
              <a:gd name="connsiteX802" fmla="*/ 2644832 w 2701070"/>
              <a:gd name="connsiteY802" fmla="*/ 1222895 h 2701072"/>
              <a:gd name="connsiteX803" fmla="*/ 2585978 w 2701070"/>
              <a:gd name="connsiteY803" fmla="*/ 1260682 h 2701072"/>
              <a:gd name="connsiteX804" fmla="*/ 2570938 w 2701070"/>
              <a:gd name="connsiteY804" fmla="*/ 1269151 h 2701072"/>
              <a:gd name="connsiteX805" fmla="*/ 2555898 w 2701070"/>
              <a:gd name="connsiteY805" fmla="*/ 1277620 h 2701072"/>
              <a:gd name="connsiteX806" fmla="*/ 2525818 w 2701070"/>
              <a:gd name="connsiteY806" fmla="*/ 1294559 h 2701072"/>
              <a:gd name="connsiteX807" fmla="*/ 2463040 w 2701070"/>
              <a:gd name="connsiteY807" fmla="*/ 1325180 h 2701072"/>
              <a:gd name="connsiteX808" fmla="*/ 2332256 w 2701070"/>
              <a:gd name="connsiteY808" fmla="*/ 1372739 h 2701072"/>
              <a:gd name="connsiteX809" fmla="*/ 2315254 w 2701070"/>
              <a:gd name="connsiteY809" fmla="*/ 1377299 h 2701072"/>
              <a:gd name="connsiteX810" fmla="*/ 2306752 w 2701070"/>
              <a:gd name="connsiteY810" fmla="*/ 1380557 h 2701072"/>
              <a:gd name="connsiteX811" fmla="*/ 2298250 w 2701070"/>
              <a:gd name="connsiteY811" fmla="*/ 1382511 h 2701072"/>
              <a:gd name="connsiteX812" fmla="*/ 2264246 w 2701070"/>
              <a:gd name="connsiteY812" fmla="*/ 1389678 h 2701072"/>
              <a:gd name="connsiteX813" fmla="*/ 2229588 w 2701070"/>
              <a:gd name="connsiteY813" fmla="*/ 1395541 h 2701072"/>
              <a:gd name="connsiteX814" fmla="*/ 2213240 w 2701070"/>
              <a:gd name="connsiteY814" fmla="*/ 1398147 h 2701072"/>
              <a:gd name="connsiteX815" fmla="*/ 2194930 w 2701070"/>
              <a:gd name="connsiteY815" fmla="*/ 1399450 h 2701072"/>
              <a:gd name="connsiteX816" fmla="*/ 2177928 w 2701070"/>
              <a:gd name="connsiteY816" fmla="*/ 1400753 h 2701072"/>
              <a:gd name="connsiteX817" fmla="*/ 2160272 w 2701070"/>
              <a:gd name="connsiteY817" fmla="*/ 1402056 h 2701072"/>
              <a:gd name="connsiteX818" fmla="*/ 2125614 w 2701070"/>
              <a:gd name="connsiteY818" fmla="*/ 1402056 h 2701072"/>
              <a:gd name="connsiteX819" fmla="*/ 2090302 w 2701070"/>
              <a:gd name="connsiteY819" fmla="*/ 1400102 h 2701072"/>
              <a:gd name="connsiteX820" fmla="*/ 2055644 w 2701070"/>
              <a:gd name="connsiteY820" fmla="*/ 1396193 h 2701072"/>
              <a:gd name="connsiteX821" fmla="*/ 1920934 w 2701070"/>
              <a:gd name="connsiteY821" fmla="*/ 1359709 h 2701072"/>
              <a:gd name="connsiteX822" fmla="*/ 1801266 w 2701070"/>
              <a:gd name="connsiteY822" fmla="*/ 1289347 h 2701072"/>
              <a:gd name="connsiteX823" fmla="*/ 1705140 w 2701070"/>
              <a:gd name="connsiteY823" fmla="*/ 1189668 h 2701072"/>
              <a:gd name="connsiteX824" fmla="*/ 1804536 w 2701070"/>
              <a:gd name="connsiteY824" fmla="*/ 1285438 h 2701072"/>
              <a:gd name="connsiteX825" fmla="*/ 1924204 w 2701070"/>
              <a:gd name="connsiteY825" fmla="*/ 1352543 h 2701072"/>
              <a:gd name="connsiteX826" fmla="*/ 2194276 w 2701070"/>
              <a:gd name="connsiteY826" fmla="*/ 1389026 h 2701072"/>
              <a:gd name="connsiteX827" fmla="*/ 2211278 w 2701070"/>
              <a:gd name="connsiteY827" fmla="*/ 1387723 h 2701072"/>
              <a:gd name="connsiteX828" fmla="*/ 2228934 w 2701070"/>
              <a:gd name="connsiteY828" fmla="*/ 1385117 h 2701072"/>
              <a:gd name="connsiteX829" fmla="*/ 2262284 w 2701070"/>
              <a:gd name="connsiteY829" fmla="*/ 1379905 h 2701072"/>
              <a:gd name="connsiteX830" fmla="*/ 2296290 w 2701070"/>
              <a:gd name="connsiteY830" fmla="*/ 1372739 h 2701072"/>
              <a:gd name="connsiteX831" fmla="*/ 2304790 w 2701070"/>
              <a:gd name="connsiteY831" fmla="*/ 1370785 h 2701072"/>
              <a:gd name="connsiteX832" fmla="*/ 2313292 w 2701070"/>
              <a:gd name="connsiteY832" fmla="*/ 1368179 h 2701072"/>
              <a:gd name="connsiteX833" fmla="*/ 2329640 w 2701070"/>
              <a:gd name="connsiteY833" fmla="*/ 1363618 h 2701072"/>
              <a:gd name="connsiteX834" fmla="*/ 2345988 w 2701070"/>
              <a:gd name="connsiteY834" fmla="*/ 1359058 h 2701072"/>
              <a:gd name="connsiteX835" fmla="*/ 2354488 w 2701070"/>
              <a:gd name="connsiteY835" fmla="*/ 1357103 h 2701072"/>
              <a:gd name="connsiteX836" fmla="*/ 2362336 w 2701070"/>
              <a:gd name="connsiteY836" fmla="*/ 1354497 h 2701072"/>
              <a:gd name="connsiteX837" fmla="*/ 2395032 w 2701070"/>
              <a:gd name="connsiteY837" fmla="*/ 1342770 h 2701072"/>
              <a:gd name="connsiteX838" fmla="*/ 2427728 w 2701070"/>
              <a:gd name="connsiteY838" fmla="*/ 1330392 h 2701072"/>
              <a:gd name="connsiteX839" fmla="*/ 2459770 w 2701070"/>
              <a:gd name="connsiteY839" fmla="*/ 1317362 h 2701072"/>
              <a:gd name="connsiteX840" fmla="*/ 2522548 w 2701070"/>
              <a:gd name="connsiteY840" fmla="*/ 1288696 h 2701072"/>
              <a:gd name="connsiteX841" fmla="*/ 2583364 w 2701070"/>
              <a:gd name="connsiteY841" fmla="*/ 1256121 h 2701072"/>
              <a:gd name="connsiteX842" fmla="*/ 2642870 w 2701070"/>
              <a:gd name="connsiteY842" fmla="*/ 1220940 h 2701072"/>
              <a:gd name="connsiteX843" fmla="*/ 370910 w 2701070"/>
              <a:gd name="connsiteY843" fmla="*/ 1146361 h 2701072"/>
              <a:gd name="connsiteX844" fmla="*/ 333885 w 2701070"/>
              <a:gd name="connsiteY844" fmla="*/ 1204560 h 2701072"/>
              <a:gd name="connsiteX845" fmla="*/ 298809 w 2701070"/>
              <a:gd name="connsiteY845" fmla="*/ 1264068 h 2701072"/>
              <a:gd name="connsiteX846" fmla="*/ 266331 w 2701070"/>
              <a:gd name="connsiteY846" fmla="*/ 1324883 h 2701072"/>
              <a:gd name="connsiteX847" fmla="*/ 237100 w 2701070"/>
              <a:gd name="connsiteY847" fmla="*/ 1387660 h 2701072"/>
              <a:gd name="connsiteX848" fmla="*/ 224109 w 2701070"/>
              <a:gd name="connsiteY848" fmla="*/ 1420356 h 2701072"/>
              <a:gd name="connsiteX849" fmla="*/ 211767 w 2701070"/>
              <a:gd name="connsiteY849" fmla="*/ 1452399 h 2701072"/>
              <a:gd name="connsiteX850" fmla="*/ 201374 w 2701070"/>
              <a:gd name="connsiteY850" fmla="*/ 1485095 h 2701072"/>
              <a:gd name="connsiteX851" fmla="*/ 198126 w 2701070"/>
              <a:gd name="connsiteY851" fmla="*/ 1492942 h 2701072"/>
              <a:gd name="connsiteX852" fmla="*/ 195528 w 2701070"/>
              <a:gd name="connsiteY852" fmla="*/ 1501443 h 2701072"/>
              <a:gd name="connsiteX853" fmla="*/ 190981 w 2701070"/>
              <a:gd name="connsiteY853" fmla="*/ 1517791 h 2701072"/>
              <a:gd name="connsiteX854" fmla="*/ 186434 w 2701070"/>
              <a:gd name="connsiteY854" fmla="*/ 1534794 h 2701072"/>
              <a:gd name="connsiteX855" fmla="*/ 184486 w 2701070"/>
              <a:gd name="connsiteY855" fmla="*/ 1542641 h 2701072"/>
              <a:gd name="connsiteX856" fmla="*/ 182537 w 2701070"/>
              <a:gd name="connsiteY856" fmla="*/ 1551142 h 2701072"/>
              <a:gd name="connsiteX857" fmla="*/ 175392 w 2701070"/>
              <a:gd name="connsiteY857" fmla="*/ 1585146 h 2701072"/>
              <a:gd name="connsiteX858" fmla="*/ 170195 w 2701070"/>
              <a:gd name="connsiteY858" fmla="*/ 1619150 h 2701072"/>
              <a:gd name="connsiteX859" fmla="*/ 167597 w 2701070"/>
              <a:gd name="connsiteY859" fmla="*/ 1636152 h 2701072"/>
              <a:gd name="connsiteX860" fmla="*/ 165648 w 2701070"/>
              <a:gd name="connsiteY860" fmla="*/ 1653154 h 2701072"/>
              <a:gd name="connsiteX861" fmla="*/ 202673 w 2701070"/>
              <a:gd name="connsiteY861" fmla="*/ 1923880 h 2701072"/>
              <a:gd name="connsiteX862" fmla="*/ 269578 w 2701070"/>
              <a:gd name="connsiteY862" fmla="*/ 2043549 h 2701072"/>
              <a:gd name="connsiteX863" fmla="*/ 365064 w 2701070"/>
              <a:gd name="connsiteY863" fmla="*/ 2142292 h 2701072"/>
              <a:gd name="connsiteX864" fmla="*/ 265681 w 2701070"/>
              <a:gd name="connsiteY864" fmla="*/ 2046165 h 2701072"/>
              <a:gd name="connsiteX865" fmla="*/ 195528 w 2701070"/>
              <a:gd name="connsiteY865" fmla="*/ 1926496 h 2701072"/>
              <a:gd name="connsiteX866" fmla="*/ 158503 w 2701070"/>
              <a:gd name="connsiteY866" fmla="*/ 1791787 h 2701072"/>
              <a:gd name="connsiteX867" fmla="*/ 155255 w 2701070"/>
              <a:gd name="connsiteY867" fmla="*/ 1757129 h 2701072"/>
              <a:gd name="connsiteX868" fmla="*/ 152657 w 2701070"/>
              <a:gd name="connsiteY868" fmla="*/ 1722471 h 2701072"/>
              <a:gd name="connsiteX869" fmla="*/ 153307 w 2701070"/>
              <a:gd name="connsiteY869" fmla="*/ 1687159 h 2701072"/>
              <a:gd name="connsiteX870" fmla="*/ 154606 w 2701070"/>
              <a:gd name="connsiteY870" fmla="*/ 1669503 h 2701072"/>
              <a:gd name="connsiteX871" fmla="*/ 155905 w 2701070"/>
              <a:gd name="connsiteY871" fmla="*/ 1652500 h 2701072"/>
              <a:gd name="connsiteX872" fmla="*/ 157204 w 2701070"/>
              <a:gd name="connsiteY872" fmla="*/ 1634844 h 2701072"/>
              <a:gd name="connsiteX873" fmla="*/ 159802 w 2701070"/>
              <a:gd name="connsiteY873" fmla="*/ 1617188 h 2701072"/>
              <a:gd name="connsiteX874" fmla="*/ 165648 w 2701070"/>
              <a:gd name="connsiteY874" fmla="*/ 1583184 h 2701072"/>
              <a:gd name="connsiteX875" fmla="*/ 173443 w 2701070"/>
              <a:gd name="connsiteY875" fmla="*/ 1549180 h 2701072"/>
              <a:gd name="connsiteX876" fmla="*/ 175392 w 2701070"/>
              <a:gd name="connsiteY876" fmla="*/ 1540679 h 2701072"/>
              <a:gd name="connsiteX877" fmla="*/ 177340 w 2701070"/>
              <a:gd name="connsiteY877" fmla="*/ 1532178 h 2701072"/>
              <a:gd name="connsiteX878" fmla="*/ 181887 w 2701070"/>
              <a:gd name="connsiteY878" fmla="*/ 1515176 h 2701072"/>
              <a:gd name="connsiteX879" fmla="*/ 229955 w 2701070"/>
              <a:gd name="connsiteY879" fmla="*/ 1384390 h 2701072"/>
              <a:gd name="connsiteX880" fmla="*/ 260485 w 2701070"/>
              <a:gd name="connsiteY880" fmla="*/ 1322267 h 2701072"/>
              <a:gd name="connsiteX881" fmla="*/ 277373 w 2701070"/>
              <a:gd name="connsiteY881" fmla="*/ 1291533 h 2701072"/>
              <a:gd name="connsiteX882" fmla="*/ 285818 w 2701070"/>
              <a:gd name="connsiteY882" fmla="*/ 1276492 h 2701072"/>
              <a:gd name="connsiteX883" fmla="*/ 294262 w 2701070"/>
              <a:gd name="connsiteY883" fmla="*/ 1262106 h 2701072"/>
              <a:gd name="connsiteX884" fmla="*/ 331287 w 2701070"/>
              <a:gd name="connsiteY884" fmla="*/ 1203253 h 2701072"/>
              <a:gd name="connsiteX885" fmla="*/ 445797 w 2701070"/>
              <a:gd name="connsiteY885" fmla="*/ 1071473 h 2701072"/>
              <a:gd name="connsiteX886" fmla="*/ 408772 w 2701070"/>
              <a:gd name="connsiteY886" fmla="*/ 1129672 h 2701072"/>
              <a:gd name="connsiteX887" fmla="*/ 373696 w 2701070"/>
              <a:gd name="connsiteY887" fmla="*/ 1189180 h 2701072"/>
              <a:gd name="connsiteX888" fmla="*/ 341218 w 2701070"/>
              <a:gd name="connsiteY888" fmla="*/ 1250649 h 2701072"/>
              <a:gd name="connsiteX889" fmla="*/ 311987 w 2701070"/>
              <a:gd name="connsiteY889" fmla="*/ 1312772 h 2701072"/>
              <a:gd name="connsiteX890" fmla="*/ 298996 w 2701070"/>
              <a:gd name="connsiteY890" fmla="*/ 1345468 h 2701072"/>
              <a:gd name="connsiteX891" fmla="*/ 286654 w 2701070"/>
              <a:gd name="connsiteY891" fmla="*/ 1377511 h 2701072"/>
              <a:gd name="connsiteX892" fmla="*/ 275612 w 2701070"/>
              <a:gd name="connsiteY892" fmla="*/ 1410207 h 2701072"/>
              <a:gd name="connsiteX893" fmla="*/ 273013 w 2701070"/>
              <a:gd name="connsiteY893" fmla="*/ 1418054 h 2701072"/>
              <a:gd name="connsiteX894" fmla="*/ 270415 w 2701070"/>
              <a:gd name="connsiteY894" fmla="*/ 1426555 h 2701072"/>
              <a:gd name="connsiteX895" fmla="*/ 265868 w 2701070"/>
              <a:gd name="connsiteY895" fmla="*/ 1442903 h 2701072"/>
              <a:gd name="connsiteX896" fmla="*/ 261321 w 2701070"/>
              <a:gd name="connsiteY896" fmla="*/ 1459906 h 2701072"/>
              <a:gd name="connsiteX897" fmla="*/ 259373 w 2701070"/>
              <a:gd name="connsiteY897" fmla="*/ 1468407 h 2701072"/>
              <a:gd name="connsiteX898" fmla="*/ 257424 w 2701070"/>
              <a:gd name="connsiteY898" fmla="*/ 1476908 h 2701072"/>
              <a:gd name="connsiteX899" fmla="*/ 250279 w 2701070"/>
              <a:gd name="connsiteY899" fmla="*/ 1510258 h 2701072"/>
              <a:gd name="connsiteX900" fmla="*/ 245082 w 2701070"/>
              <a:gd name="connsiteY900" fmla="*/ 1544262 h 2701072"/>
              <a:gd name="connsiteX901" fmla="*/ 242484 w 2701070"/>
              <a:gd name="connsiteY901" fmla="*/ 1561264 h 2701072"/>
              <a:gd name="connsiteX902" fmla="*/ 240535 w 2701070"/>
              <a:gd name="connsiteY902" fmla="*/ 1578266 h 2701072"/>
              <a:gd name="connsiteX903" fmla="*/ 277560 w 2701070"/>
              <a:gd name="connsiteY903" fmla="*/ 1848992 h 2701072"/>
              <a:gd name="connsiteX904" fmla="*/ 344465 w 2701070"/>
              <a:gd name="connsiteY904" fmla="*/ 1968661 h 2701072"/>
              <a:gd name="connsiteX905" fmla="*/ 439302 w 2701070"/>
              <a:gd name="connsiteY905" fmla="*/ 2067404 h 2701072"/>
              <a:gd name="connsiteX906" fmla="*/ 340568 w 2701070"/>
              <a:gd name="connsiteY906" fmla="*/ 1971931 h 2701072"/>
              <a:gd name="connsiteX907" fmla="*/ 270415 w 2701070"/>
              <a:gd name="connsiteY907" fmla="*/ 1851608 h 2701072"/>
              <a:gd name="connsiteX908" fmla="*/ 233390 w 2701070"/>
              <a:gd name="connsiteY908" fmla="*/ 1716899 h 2701072"/>
              <a:gd name="connsiteX909" fmla="*/ 229493 w 2701070"/>
              <a:gd name="connsiteY909" fmla="*/ 1682241 h 2701072"/>
              <a:gd name="connsiteX910" fmla="*/ 227544 w 2701070"/>
              <a:gd name="connsiteY910" fmla="*/ 1647583 h 2701072"/>
              <a:gd name="connsiteX911" fmla="*/ 228194 w 2701070"/>
              <a:gd name="connsiteY911" fmla="*/ 1612271 h 2701072"/>
              <a:gd name="connsiteX912" fmla="*/ 229493 w 2701070"/>
              <a:gd name="connsiteY912" fmla="*/ 1595269 h 2701072"/>
              <a:gd name="connsiteX913" fmla="*/ 230142 w 2701070"/>
              <a:gd name="connsiteY913" fmla="*/ 1577612 h 2701072"/>
              <a:gd name="connsiteX914" fmla="*/ 232091 w 2701070"/>
              <a:gd name="connsiteY914" fmla="*/ 1559956 h 2701072"/>
              <a:gd name="connsiteX915" fmla="*/ 234689 w 2701070"/>
              <a:gd name="connsiteY915" fmla="*/ 1542954 h 2701072"/>
              <a:gd name="connsiteX916" fmla="*/ 240535 w 2701070"/>
              <a:gd name="connsiteY916" fmla="*/ 1508296 h 2701072"/>
              <a:gd name="connsiteX917" fmla="*/ 248330 w 2701070"/>
              <a:gd name="connsiteY917" fmla="*/ 1474292 h 2701072"/>
              <a:gd name="connsiteX918" fmla="*/ 249629 w 2701070"/>
              <a:gd name="connsiteY918" fmla="*/ 1465791 h 2701072"/>
              <a:gd name="connsiteX919" fmla="*/ 252227 w 2701070"/>
              <a:gd name="connsiteY919" fmla="*/ 1457290 h 2701072"/>
              <a:gd name="connsiteX920" fmla="*/ 256774 w 2701070"/>
              <a:gd name="connsiteY920" fmla="*/ 1440288 h 2701072"/>
              <a:gd name="connsiteX921" fmla="*/ 304842 w 2701070"/>
              <a:gd name="connsiteY921" fmla="*/ 1310156 h 2701072"/>
              <a:gd name="connsiteX922" fmla="*/ 335372 w 2701070"/>
              <a:gd name="connsiteY922" fmla="*/ 1247379 h 2701072"/>
              <a:gd name="connsiteX923" fmla="*/ 352260 w 2701070"/>
              <a:gd name="connsiteY923" fmla="*/ 1217299 h 2701072"/>
              <a:gd name="connsiteX924" fmla="*/ 360705 w 2701070"/>
              <a:gd name="connsiteY924" fmla="*/ 1201604 h 2701072"/>
              <a:gd name="connsiteX925" fmla="*/ 369149 w 2701070"/>
              <a:gd name="connsiteY925" fmla="*/ 1187218 h 2701072"/>
              <a:gd name="connsiteX926" fmla="*/ 406174 w 2701070"/>
              <a:gd name="connsiteY926" fmla="*/ 1128365 h 2701072"/>
              <a:gd name="connsiteX927" fmla="*/ 523565 w 2701070"/>
              <a:gd name="connsiteY927" fmla="*/ 993705 h 2701072"/>
              <a:gd name="connsiteX928" fmla="*/ 486540 w 2701070"/>
              <a:gd name="connsiteY928" fmla="*/ 1051866 h 2701072"/>
              <a:gd name="connsiteX929" fmla="*/ 451464 w 2701070"/>
              <a:gd name="connsiteY929" fmla="*/ 1111335 h 2701072"/>
              <a:gd name="connsiteX930" fmla="*/ 418986 w 2701070"/>
              <a:gd name="connsiteY930" fmla="*/ 1172763 h 2701072"/>
              <a:gd name="connsiteX931" fmla="*/ 389755 w 2701070"/>
              <a:gd name="connsiteY931" fmla="*/ 1234846 h 2701072"/>
              <a:gd name="connsiteX932" fmla="*/ 376764 w 2701070"/>
              <a:gd name="connsiteY932" fmla="*/ 1267521 h 2701072"/>
              <a:gd name="connsiteX933" fmla="*/ 364422 w 2701070"/>
              <a:gd name="connsiteY933" fmla="*/ 1299542 h 2701072"/>
              <a:gd name="connsiteX934" fmla="*/ 353380 w 2701070"/>
              <a:gd name="connsiteY934" fmla="*/ 1332217 h 2701072"/>
              <a:gd name="connsiteX935" fmla="*/ 350132 w 2701070"/>
              <a:gd name="connsiteY935" fmla="*/ 1340059 h 2701072"/>
              <a:gd name="connsiteX936" fmla="*/ 348183 w 2701070"/>
              <a:gd name="connsiteY936" fmla="*/ 1348554 h 2701072"/>
              <a:gd name="connsiteX937" fmla="*/ 343636 w 2701070"/>
              <a:gd name="connsiteY937" fmla="*/ 1364892 h 2701072"/>
              <a:gd name="connsiteX938" fmla="*/ 339089 w 2701070"/>
              <a:gd name="connsiteY938" fmla="*/ 1381883 h 2701072"/>
              <a:gd name="connsiteX939" fmla="*/ 336491 w 2701070"/>
              <a:gd name="connsiteY939" fmla="*/ 1390378 h 2701072"/>
              <a:gd name="connsiteX940" fmla="*/ 335192 w 2701070"/>
              <a:gd name="connsiteY940" fmla="*/ 1398874 h 2701072"/>
              <a:gd name="connsiteX941" fmla="*/ 328047 w 2701070"/>
              <a:gd name="connsiteY941" fmla="*/ 1432202 h 2701072"/>
              <a:gd name="connsiteX942" fmla="*/ 322850 w 2701070"/>
              <a:gd name="connsiteY942" fmla="*/ 1466184 h 2701072"/>
              <a:gd name="connsiteX943" fmla="*/ 320252 w 2701070"/>
              <a:gd name="connsiteY943" fmla="*/ 1483175 h 2701072"/>
              <a:gd name="connsiteX944" fmla="*/ 318303 w 2701070"/>
              <a:gd name="connsiteY944" fmla="*/ 1500166 h 2701072"/>
              <a:gd name="connsiteX945" fmla="*/ 355328 w 2701070"/>
              <a:gd name="connsiteY945" fmla="*/ 1770714 h 2701072"/>
              <a:gd name="connsiteX946" fmla="*/ 421584 w 2701070"/>
              <a:gd name="connsiteY946" fmla="*/ 1890305 h 2701072"/>
              <a:gd name="connsiteX947" fmla="*/ 517070 w 2701070"/>
              <a:gd name="connsiteY947" fmla="*/ 1989636 h 2701072"/>
              <a:gd name="connsiteX948" fmla="*/ 418336 w 2701070"/>
              <a:gd name="connsiteY948" fmla="*/ 1893572 h 2701072"/>
              <a:gd name="connsiteX949" fmla="*/ 348183 w 2701070"/>
              <a:gd name="connsiteY949" fmla="*/ 1773328 h 2701072"/>
              <a:gd name="connsiteX950" fmla="*/ 311158 w 2701070"/>
              <a:gd name="connsiteY950" fmla="*/ 1638708 h 2701072"/>
              <a:gd name="connsiteX951" fmla="*/ 307261 w 2701070"/>
              <a:gd name="connsiteY951" fmla="*/ 1604072 h 2701072"/>
              <a:gd name="connsiteX952" fmla="*/ 305312 w 2701070"/>
              <a:gd name="connsiteY952" fmla="*/ 1569437 h 2701072"/>
              <a:gd name="connsiteX953" fmla="*/ 305962 w 2701070"/>
              <a:gd name="connsiteY953" fmla="*/ 1534801 h 2701072"/>
              <a:gd name="connsiteX954" fmla="*/ 307261 w 2701070"/>
              <a:gd name="connsiteY954" fmla="*/ 1516504 h 2701072"/>
              <a:gd name="connsiteX955" fmla="*/ 307910 w 2701070"/>
              <a:gd name="connsiteY955" fmla="*/ 1499513 h 2701072"/>
              <a:gd name="connsiteX956" fmla="*/ 309859 w 2701070"/>
              <a:gd name="connsiteY956" fmla="*/ 1482522 h 2701072"/>
              <a:gd name="connsiteX957" fmla="*/ 312457 w 2701070"/>
              <a:gd name="connsiteY957" fmla="*/ 1464877 h 2701072"/>
              <a:gd name="connsiteX958" fmla="*/ 318303 w 2701070"/>
              <a:gd name="connsiteY958" fmla="*/ 1430242 h 2701072"/>
              <a:gd name="connsiteX959" fmla="*/ 325448 w 2701070"/>
              <a:gd name="connsiteY959" fmla="*/ 1396260 h 2701072"/>
              <a:gd name="connsiteX960" fmla="*/ 327397 w 2701070"/>
              <a:gd name="connsiteY960" fmla="*/ 1387764 h 2701072"/>
              <a:gd name="connsiteX961" fmla="*/ 329995 w 2701070"/>
              <a:gd name="connsiteY961" fmla="*/ 1379269 h 2701072"/>
              <a:gd name="connsiteX962" fmla="*/ 334542 w 2701070"/>
              <a:gd name="connsiteY962" fmla="*/ 1362278 h 2701072"/>
              <a:gd name="connsiteX963" fmla="*/ 382610 w 2701070"/>
              <a:gd name="connsiteY963" fmla="*/ 1232232 h 2701072"/>
              <a:gd name="connsiteX964" fmla="*/ 413140 w 2701070"/>
              <a:gd name="connsiteY964" fmla="*/ 1169496 h 2701072"/>
              <a:gd name="connsiteX965" fmla="*/ 430028 w 2701070"/>
              <a:gd name="connsiteY965" fmla="*/ 1139435 h 2701072"/>
              <a:gd name="connsiteX966" fmla="*/ 438473 w 2701070"/>
              <a:gd name="connsiteY966" fmla="*/ 1124405 h 2701072"/>
              <a:gd name="connsiteX967" fmla="*/ 446917 w 2701070"/>
              <a:gd name="connsiteY967" fmla="*/ 1109374 h 2701072"/>
              <a:gd name="connsiteX968" fmla="*/ 483942 w 2701070"/>
              <a:gd name="connsiteY968" fmla="*/ 1050559 h 2701072"/>
              <a:gd name="connsiteX969" fmla="*/ 601332 w 2701070"/>
              <a:gd name="connsiteY969" fmla="*/ 918818 h 2701072"/>
              <a:gd name="connsiteX970" fmla="*/ 564849 w 2701070"/>
              <a:gd name="connsiteY970" fmla="*/ 976979 h 2701072"/>
              <a:gd name="connsiteX971" fmla="*/ 529016 w 2701070"/>
              <a:gd name="connsiteY971" fmla="*/ 1036448 h 2701072"/>
              <a:gd name="connsiteX972" fmla="*/ 496441 w 2701070"/>
              <a:gd name="connsiteY972" fmla="*/ 1097876 h 2701072"/>
              <a:gd name="connsiteX973" fmla="*/ 467776 w 2701070"/>
              <a:gd name="connsiteY973" fmla="*/ 1160612 h 2701072"/>
              <a:gd name="connsiteX974" fmla="*/ 454746 w 2701070"/>
              <a:gd name="connsiteY974" fmla="*/ 1192634 h 2701072"/>
              <a:gd name="connsiteX975" fmla="*/ 442367 w 2701070"/>
              <a:gd name="connsiteY975" fmla="*/ 1224655 h 2701072"/>
              <a:gd name="connsiteX976" fmla="*/ 431292 w 2701070"/>
              <a:gd name="connsiteY976" fmla="*/ 1257330 h 2701072"/>
              <a:gd name="connsiteX977" fmla="*/ 428686 w 2701070"/>
              <a:gd name="connsiteY977" fmla="*/ 1265172 h 2701072"/>
              <a:gd name="connsiteX978" fmla="*/ 426080 w 2701070"/>
              <a:gd name="connsiteY978" fmla="*/ 1273667 h 2701072"/>
              <a:gd name="connsiteX979" fmla="*/ 421519 w 2701070"/>
              <a:gd name="connsiteY979" fmla="*/ 1290658 h 2701072"/>
              <a:gd name="connsiteX980" fmla="*/ 416959 w 2701070"/>
              <a:gd name="connsiteY980" fmla="*/ 1306996 h 2701072"/>
              <a:gd name="connsiteX981" fmla="*/ 414353 w 2701070"/>
              <a:gd name="connsiteY981" fmla="*/ 1315491 h 2701072"/>
              <a:gd name="connsiteX982" fmla="*/ 412398 w 2701070"/>
              <a:gd name="connsiteY982" fmla="*/ 1323987 h 2701072"/>
              <a:gd name="connsiteX983" fmla="*/ 405883 w 2701070"/>
              <a:gd name="connsiteY983" fmla="*/ 1357315 h 2701072"/>
              <a:gd name="connsiteX984" fmla="*/ 400671 w 2701070"/>
              <a:gd name="connsiteY984" fmla="*/ 1391297 h 2701072"/>
              <a:gd name="connsiteX985" fmla="*/ 397414 w 2701070"/>
              <a:gd name="connsiteY985" fmla="*/ 1408942 h 2701072"/>
              <a:gd name="connsiteX986" fmla="*/ 396111 w 2701070"/>
              <a:gd name="connsiteY986" fmla="*/ 1425279 h 2701072"/>
              <a:gd name="connsiteX987" fmla="*/ 433246 w 2701070"/>
              <a:gd name="connsiteY987" fmla="*/ 1695827 h 2701072"/>
              <a:gd name="connsiteX988" fmla="*/ 499699 w 2701070"/>
              <a:gd name="connsiteY988" fmla="*/ 1815418 h 2701072"/>
              <a:gd name="connsiteX989" fmla="*/ 531121 w 2701070"/>
              <a:gd name="connsiteY989" fmla="*/ 1852735 h 2701072"/>
              <a:gd name="connsiteX990" fmla="*/ 495790 w 2701070"/>
              <a:gd name="connsiteY990" fmla="*/ 1818685 h 2701072"/>
              <a:gd name="connsiteX991" fmla="*/ 425428 w 2701070"/>
              <a:gd name="connsiteY991" fmla="*/ 1699095 h 2701072"/>
              <a:gd name="connsiteX992" fmla="*/ 388944 w 2701070"/>
              <a:gd name="connsiteY992" fmla="*/ 1563821 h 2701072"/>
              <a:gd name="connsiteX993" fmla="*/ 385035 w 2701070"/>
              <a:gd name="connsiteY993" fmla="*/ 1529839 h 2701072"/>
              <a:gd name="connsiteX994" fmla="*/ 383081 w 2701070"/>
              <a:gd name="connsiteY994" fmla="*/ 1494550 h 2701072"/>
              <a:gd name="connsiteX995" fmla="*/ 383732 w 2701070"/>
              <a:gd name="connsiteY995" fmla="*/ 1459914 h 2701072"/>
              <a:gd name="connsiteX996" fmla="*/ 384384 w 2701070"/>
              <a:gd name="connsiteY996" fmla="*/ 1442270 h 2701072"/>
              <a:gd name="connsiteX997" fmla="*/ 385687 w 2701070"/>
              <a:gd name="connsiteY997" fmla="*/ 1424626 h 2701072"/>
              <a:gd name="connsiteX998" fmla="*/ 387641 w 2701070"/>
              <a:gd name="connsiteY998" fmla="*/ 1407635 h 2701072"/>
              <a:gd name="connsiteX999" fmla="*/ 390247 w 2701070"/>
              <a:gd name="connsiteY999" fmla="*/ 1389990 h 2701072"/>
              <a:gd name="connsiteX1000" fmla="*/ 396111 w 2701070"/>
              <a:gd name="connsiteY1000" fmla="*/ 1356008 h 2701072"/>
              <a:gd name="connsiteX1001" fmla="*/ 403277 w 2701070"/>
              <a:gd name="connsiteY1001" fmla="*/ 1321373 h 2701072"/>
              <a:gd name="connsiteX1002" fmla="*/ 405232 w 2701070"/>
              <a:gd name="connsiteY1002" fmla="*/ 1312877 h 2701072"/>
              <a:gd name="connsiteX1003" fmla="*/ 407838 w 2701070"/>
              <a:gd name="connsiteY1003" fmla="*/ 1304382 h 2701072"/>
              <a:gd name="connsiteX1004" fmla="*/ 412398 w 2701070"/>
              <a:gd name="connsiteY1004" fmla="*/ 1287391 h 2701072"/>
              <a:gd name="connsiteX1005" fmla="*/ 459958 w 2701070"/>
              <a:gd name="connsiteY1005" fmla="*/ 1157345 h 2701072"/>
              <a:gd name="connsiteX1006" fmla="*/ 491230 w 2701070"/>
              <a:gd name="connsiteY1006" fmla="*/ 1094609 h 2701072"/>
              <a:gd name="connsiteX1007" fmla="*/ 508168 w 2701070"/>
              <a:gd name="connsiteY1007" fmla="*/ 1064548 h 2701072"/>
              <a:gd name="connsiteX1008" fmla="*/ 515986 w 2701070"/>
              <a:gd name="connsiteY1008" fmla="*/ 1049518 h 2701072"/>
              <a:gd name="connsiteX1009" fmla="*/ 525107 w 2701070"/>
              <a:gd name="connsiteY1009" fmla="*/ 1034487 h 2701072"/>
              <a:gd name="connsiteX1010" fmla="*/ 562243 w 2701070"/>
              <a:gd name="connsiteY1010" fmla="*/ 975672 h 2701072"/>
              <a:gd name="connsiteX1011" fmla="*/ 676222 w 2701070"/>
              <a:gd name="connsiteY1011" fmla="*/ 841048 h 2701072"/>
              <a:gd name="connsiteX1012" fmla="*/ 638548 w 2701070"/>
              <a:gd name="connsiteY1012" fmla="*/ 899863 h 2701072"/>
              <a:gd name="connsiteX1013" fmla="*/ 604121 w 2701070"/>
              <a:gd name="connsiteY1013" fmla="*/ 959331 h 2701072"/>
              <a:gd name="connsiteX1014" fmla="*/ 571643 w 2701070"/>
              <a:gd name="connsiteY1014" fmla="*/ 1020106 h 2701072"/>
              <a:gd name="connsiteX1015" fmla="*/ 542412 w 2701070"/>
              <a:gd name="connsiteY1015" fmla="*/ 1082842 h 2701072"/>
              <a:gd name="connsiteX1016" fmla="*/ 529421 w 2701070"/>
              <a:gd name="connsiteY1016" fmla="*/ 1114864 h 2701072"/>
              <a:gd name="connsiteX1017" fmla="*/ 517079 w 2701070"/>
              <a:gd name="connsiteY1017" fmla="*/ 1146885 h 2701072"/>
              <a:gd name="connsiteX1018" fmla="*/ 506037 w 2701070"/>
              <a:gd name="connsiteY1018" fmla="*/ 1179560 h 2701072"/>
              <a:gd name="connsiteX1019" fmla="*/ 502789 w 2701070"/>
              <a:gd name="connsiteY1019" fmla="*/ 1188055 h 2701072"/>
              <a:gd name="connsiteX1020" fmla="*/ 500840 w 2701070"/>
              <a:gd name="connsiteY1020" fmla="*/ 1196551 h 2701072"/>
              <a:gd name="connsiteX1021" fmla="*/ 496293 w 2701070"/>
              <a:gd name="connsiteY1021" fmla="*/ 1212888 h 2701072"/>
              <a:gd name="connsiteX1022" fmla="*/ 491746 w 2701070"/>
              <a:gd name="connsiteY1022" fmla="*/ 1229226 h 2701072"/>
              <a:gd name="connsiteX1023" fmla="*/ 489148 w 2701070"/>
              <a:gd name="connsiteY1023" fmla="*/ 1237721 h 2701072"/>
              <a:gd name="connsiteX1024" fmla="*/ 487199 w 2701070"/>
              <a:gd name="connsiteY1024" fmla="*/ 1246217 h 2701072"/>
              <a:gd name="connsiteX1025" fmla="*/ 480704 w 2701070"/>
              <a:gd name="connsiteY1025" fmla="*/ 1279545 h 2701072"/>
              <a:gd name="connsiteX1026" fmla="*/ 474858 w 2701070"/>
              <a:gd name="connsiteY1026" fmla="*/ 1313527 h 2701072"/>
              <a:gd name="connsiteX1027" fmla="*/ 472259 w 2701070"/>
              <a:gd name="connsiteY1027" fmla="*/ 1331172 h 2701072"/>
              <a:gd name="connsiteX1028" fmla="*/ 470960 w 2701070"/>
              <a:gd name="connsiteY1028" fmla="*/ 1348163 h 2701072"/>
              <a:gd name="connsiteX1029" fmla="*/ 507336 w 2701070"/>
              <a:gd name="connsiteY1029" fmla="*/ 1618057 h 2701072"/>
              <a:gd name="connsiteX1030" fmla="*/ 574241 w 2701070"/>
              <a:gd name="connsiteY1030" fmla="*/ 1737648 h 2701072"/>
              <a:gd name="connsiteX1031" fmla="*/ 669727 w 2701070"/>
              <a:gd name="connsiteY1031" fmla="*/ 1836979 h 2701072"/>
              <a:gd name="connsiteX1032" fmla="*/ 570344 w 2701070"/>
              <a:gd name="connsiteY1032" fmla="*/ 1740915 h 2701072"/>
              <a:gd name="connsiteX1033" fmla="*/ 500191 w 2701070"/>
              <a:gd name="connsiteY1033" fmla="*/ 1621325 h 2701072"/>
              <a:gd name="connsiteX1034" fmla="*/ 463815 w 2701070"/>
              <a:gd name="connsiteY1034" fmla="*/ 1486704 h 2701072"/>
              <a:gd name="connsiteX1035" fmla="*/ 459918 w 2701070"/>
              <a:gd name="connsiteY1035" fmla="*/ 1452069 h 2701072"/>
              <a:gd name="connsiteX1036" fmla="*/ 457969 w 2701070"/>
              <a:gd name="connsiteY1036" fmla="*/ 1416780 h 2701072"/>
              <a:gd name="connsiteX1037" fmla="*/ 458619 w 2701070"/>
              <a:gd name="connsiteY1037" fmla="*/ 1382144 h 2701072"/>
              <a:gd name="connsiteX1038" fmla="*/ 459268 w 2701070"/>
              <a:gd name="connsiteY1038" fmla="*/ 1364500 h 2701072"/>
              <a:gd name="connsiteX1039" fmla="*/ 460567 w 2701070"/>
              <a:gd name="connsiteY1039" fmla="*/ 1346856 h 2701072"/>
              <a:gd name="connsiteX1040" fmla="*/ 461866 w 2701070"/>
              <a:gd name="connsiteY1040" fmla="*/ 1329865 h 2701072"/>
              <a:gd name="connsiteX1041" fmla="*/ 465114 w 2701070"/>
              <a:gd name="connsiteY1041" fmla="*/ 1312220 h 2701072"/>
              <a:gd name="connsiteX1042" fmla="*/ 470311 w 2701070"/>
              <a:gd name="connsiteY1042" fmla="*/ 1278238 h 2701072"/>
              <a:gd name="connsiteX1043" fmla="*/ 478105 w 2701070"/>
              <a:gd name="connsiteY1043" fmla="*/ 1243603 h 2701072"/>
              <a:gd name="connsiteX1044" fmla="*/ 480054 w 2701070"/>
              <a:gd name="connsiteY1044" fmla="*/ 1235107 h 2701072"/>
              <a:gd name="connsiteX1045" fmla="*/ 482003 w 2701070"/>
              <a:gd name="connsiteY1045" fmla="*/ 1226612 h 2701072"/>
              <a:gd name="connsiteX1046" fmla="*/ 487199 w 2701070"/>
              <a:gd name="connsiteY1046" fmla="*/ 1210274 h 2701072"/>
              <a:gd name="connsiteX1047" fmla="*/ 534618 w 2701070"/>
              <a:gd name="connsiteY1047" fmla="*/ 1079575 h 2701072"/>
              <a:gd name="connsiteX1048" fmla="*/ 565797 w 2701070"/>
              <a:gd name="connsiteY1048" fmla="*/ 1016839 h 2701072"/>
              <a:gd name="connsiteX1049" fmla="*/ 582036 w 2701070"/>
              <a:gd name="connsiteY1049" fmla="*/ 986778 h 2701072"/>
              <a:gd name="connsiteX1050" fmla="*/ 591130 w 2701070"/>
              <a:gd name="connsiteY1050" fmla="*/ 971748 h 2701072"/>
              <a:gd name="connsiteX1051" fmla="*/ 599574 w 2701070"/>
              <a:gd name="connsiteY1051" fmla="*/ 956717 h 2701072"/>
              <a:gd name="connsiteX1052" fmla="*/ 636599 w 2701070"/>
              <a:gd name="connsiteY1052" fmla="*/ 897902 h 2701072"/>
              <a:gd name="connsiteX1053" fmla="*/ 753988 w 2701070"/>
              <a:gd name="connsiteY1053" fmla="*/ 766161 h 2701072"/>
              <a:gd name="connsiteX1054" fmla="*/ 716852 w 2701070"/>
              <a:gd name="connsiteY1054" fmla="*/ 824976 h 2701072"/>
              <a:gd name="connsiteX1055" fmla="*/ 681671 w 2701070"/>
              <a:gd name="connsiteY1055" fmla="*/ 884444 h 2701072"/>
              <a:gd name="connsiteX1056" fmla="*/ 649096 w 2701070"/>
              <a:gd name="connsiteY1056" fmla="*/ 945219 h 2701072"/>
              <a:gd name="connsiteX1057" fmla="*/ 620431 w 2701070"/>
              <a:gd name="connsiteY1057" fmla="*/ 1007955 h 2701072"/>
              <a:gd name="connsiteX1058" fmla="*/ 607401 w 2701070"/>
              <a:gd name="connsiteY1058" fmla="*/ 1039977 h 2701072"/>
              <a:gd name="connsiteX1059" fmla="*/ 595022 w 2701070"/>
              <a:gd name="connsiteY1059" fmla="*/ 1072652 h 2701072"/>
              <a:gd name="connsiteX1060" fmla="*/ 583295 w 2701070"/>
              <a:gd name="connsiteY1060" fmla="*/ 1104673 h 2701072"/>
              <a:gd name="connsiteX1061" fmla="*/ 580689 w 2701070"/>
              <a:gd name="connsiteY1061" fmla="*/ 1113168 h 2701072"/>
              <a:gd name="connsiteX1062" fmla="*/ 578735 w 2701070"/>
              <a:gd name="connsiteY1062" fmla="*/ 1121664 h 2701072"/>
              <a:gd name="connsiteX1063" fmla="*/ 574174 w 2701070"/>
              <a:gd name="connsiteY1063" fmla="*/ 1138001 h 2701072"/>
              <a:gd name="connsiteX1064" fmla="*/ 568962 w 2701070"/>
              <a:gd name="connsiteY1064" fmla="*/ 1154339 h 2701072"/>
              <a:gd name="connsiteX1065" fmla="*/ 567008 w 2701070"/>
              <a:gd name="connsiteY1065" fmla="*/ 1162834 h 2701072"/>
              <a:gd name="connsiteX1066" fmla="*/ 565053 w 2701070"/>
              <a:gd name="connsiteY1066" fmla="*/ 1171330 h 2701072"/>
              <a:gd name="connsiteX1067" fmla="*/ 557887 w 2701070"/>
              <a:gd name="connsiteY1067" fmla="*/ 1205312 h 2701072"/>
              <a:gd name="connsiteX1068" fmla="*/ 552675 w 2701070"/>
              <a:gd name="connsiteY1068" fmla="*/ 1238640 h 2701072"/>
              <a:gd name="connsiteX1069" fmla="*/ 550069 w 2701070"/>
              <a:gd name="connsiteY1069" fmla="*/ 1256285 h 2701072"/>
              <a:gd name="connsiteX1070" fmla="*/ 548766 w 2701070"/>
              <a:gd name="connsiteY1070" fmla="*/ 1273276 h 2701072"/>
              <a:gd name="connsiteX1071" fmla="*/ 585250 w 2701070"/>
              <a:gd name="connsiteY1071" fmla="*/ 1543170 h 2701072"/>
              <a:gd name="connsiteX1072" fmla="*/ 652354 w 2701070"/>
              <a:gd name="connsiteY1072" fmla="*/ 1662761 h 2701072"/>
              <a:gd name="connsiteX1073" fmla="*/ 748124 w 2701070"/>
              <a:gd name="connsiteY1073" fmla="*/ 1762092 h 2701072"/>
              <a:gd name="connsiteX1074" fmla="*/ 648445 w 2701070"/>
              <a:gd name="connsiteY1074" fmla="*/ 1666028 h 2701072"/>
              <a:gd name="connsiteX1075" fmla="*/ 578083 w 2701070"/>
              <a:gd name="connsiteY1075" fmla="*/ 1546438 h 2701072"/>
              <a:gd name="connsiteX1076" fmla="*/ 541599 w 2701070"/>
              <a:gd name="connsiteY1076" fmla="*/ 1411817 h 2701072"/>
              <a:gd name="connsiteX1077" fmla="*/ 537690 w 2701070"/>
              <a:gd name="connsiteY1077" fmla="*/ 1377182 h 2701072"/>
              <a:gd name="connsiteX1078" fmla="*/ 535736 w 2701070"/>
              <a:gd name="connsiteY1078" fmla="*/ 1341893 h 2701072"/>
              <a:gd name="connsiteX1079" fmla="*/ 535736 w 2701070"/>
              <a:gd name="connsiteY1079" fmla="*/ 1307257 h 2701072"/>
              <a:gd name="connsiteX1080" fmla="*/ 537039 w 2701070"/>
              <a:gd name="connsiteY1080" fmla="*/ 1289613 h 2701072"/>
              <a:gd name="connsiteX1081" fmla="*/ 538342 w 2701070"/>
              <a:gd name="connsiteY1081" fmla="*/ 1271969 h 2701072"/>
              <a:gd name="connsiteX1082" fmla="*/ 540296 w 2701070"/>
              <a:gd name="connsiteY1082" fmla="*/ 1254978 h 2701072"/>
              <a:gd name="connsiteX1083" fmla="*/ 542251 w 2701070"/>
              <a:gd name="connsiteY1083" fmla="*/ 1237987 h 2701072"/>
              <a:gd name="connsiteX1084" fmla="*/ 548114 w 2701070"/>
              <a:gd name="connsiteY1084" fmla="*/ 1203351 h 2701072"/>
              <a:gd name="connsiteX1085" fmla="*/ 555281 w 2701070"/>
              <a:gd name="connsiteY1085" fmla="*/ 1168716 h 2701072"/>
              <a:gd name="connsiteX1086" fmla="*/ 557235 w 2701070"/>
              <a:gd name="connsiteY1086" fmla="*/ 1160874 h 2701072"/>
              <a:gd name="connsiteX1087" fmla="*/ 560493 w 2701070"/>
              <a:gd name="connsiteY1087" fmla="*/ 1152378 h 2701072"/>
              <a:gd name="connsiteX1088" fmla="*/ 565053 w 2701070"/>
              <a:gd name="connsiteY1088" fmla="*/ 1135387 h 2701072"/>
              <a:gd name="connsiteX1089" fmla="*/ 612613 w 2701070"/>
              <a:gd name="connsiteY1089" fmla="*/ 1004688 h 2701072"/>
              <a:gd name="connsiteX1090" fmla="*/ 643885 w 2701070"/>
              <a:gd name="connsiteY1090" fmla="*/ 942605 h 2701072"/>
              <a:gd name="connsiteX1091" fmla="*/ 660172 w 2701070"/>
              <a:gd name="connsiteY1091" fmla="*/ 911891 h 2701072"/>
              <a:gd name="connsiteX1092" fmla="*/ 668641 w 2701070"/>
              <a:gd name="connsiteY1092" fmla="*/ 896861 h 2701072"/>
              <a:gd name="connsiteX1093" fmla="*/ 677762 w 2701070"/>
              <a:gd name="connsiteY1093" fmla="*/ 881830 h 2701072"/>
              <a:gd name="connsiteX1094" fmla="*/ 714898 w 2701070"/>
              <a:gd name="connsiteY1094" fmla="*/ 823015 h 2701072"/>
              <a:gd name="connsiteX1095" fmla="*/ 828876 w 2701070"/>
              <a:gd name="connsiteY1095" fmla="*/ 688393 h 2701072"/>
              <a:gd name="connsiteX1096" fmla="*/ 791740 w 2701070"/>
              <a:gd name="connsiteY1096" fmla="*/ 747208 h 2701072"/>
              <a:gd name="connsiteX1097" fmla="*/ 756559 w 2701070"/>
              <a:gd name="connsiteY1097" fmla="*/ 806676 h 2701072"/>
              <a:gd name="connsiteX1098" fmla="*/ 723984 w 2701070"/>
              <a:gd name="connsiteY1098" fmla="*/ 867451 h 2701072"/>
              <a:gd name="connsiteX1099" fmla="*/ 695319 w 2701070"/>
              <a:gd name="connsiteY1099" fmla="*/ 930187 h 2701072"/>
              <a:gd name="connsiteX1100" fmla="*/ 682289 w 2701070"/>
              <a:gd name="connsiteY1100" fmla="*/ 962209 h 2701072"/>
              <a:gd name="connsiteX1101" fmla="*/ 669910 w 2701070"/>
              <a:gd name="connsiteY1101" fmla="*/ 994230 h 2701072"/>
              <a:gd name="connsiteX1102" fmla="*/ 658183 w 2701070"/>
              <a:gd name="connsiteY1102" fmla="*/ 1026905 h 2701072"/>
              <a:gd name="connsiteX1103" fmla="*/ 655577 w 2701070"/>
              <a:gd name="connsiteY1103" fmla="*/ 1035400 h 2701072"/>
              <a:gd name="connsiteX1104" fmla="*/ 652971 w 2701070"/>
              <a:gd name="connsiteY1104" fmla="*/ 1043896 h 2701072"/>
              <a:gd name="connsiteX1105" fmla="*/ 648411 w 2701070"/>
              <a:gd name="connsiteY1105" fmla="*/ 1060233 h 2701072"/>
              <a:gd name="connsiteX1106" fmla="*/ 644502 w 2701070"/>
              <a:gd name="connsiteY1106" fmla="*/ 1076571 h 2701072"/>
              <a:gd name="connsiteX1107" fmla="*/ 641896 w 2701070"/>
              <a:gd name="connsiteY1107" fmla="*/ 1085066 h 2701072"/>
              <a:gd name="connsiteX1108" fmla="*/ 639941 w 2701070"/>
              <a:gd name="connsiteY1108" fmla="*/ 1093562 h 2701072"/>
              <a:gd name="connsiteX1109" fmla="*/ 632775 w 2701070"/>
              <a:gd name="connsiteY1109" fmla="*/ 1127544 h 2701072"/>
              <a:gd name="connsiteX1110" fmla="*/ 627563 w 2701070"/>
              <a:gd name="connsiteY1110" fmla="*/ 1160872 h 2701072"/>
              <a:gd name="connsiteX1111" fmla="*/ 624957 w 2701070"/>
              <a:gd name="connsiteY1111" fmla="*/ 1178517 h 2701072"/>
              <a:gd name="connsiteX1112" fmla="*/ 623654 w 2701070"/>
              <a:gd name="connsiteY1112" fmla="*/ 1195508 h 2701072"/>
              <a:gd name="connsiteX1113" fmla="*/ 660138 w 2701070"/>
              <a:gd name="connsiteY1113" fmla="*/ 1465402 h 2701072"/>
              <a:gd name="connsiteX1114" fmla="*/ 727242 w 2701070"/>
              <a:gd name="connsiteY1114" fmla="*/ 1584993 h 2701072"/>
              <a:gd name="connsiteX1115" fmla="*/ 823012 w 2701070"/>
              <a:gd name="connsiteY1115" fmla="*/ 1684324 h 2701072"/>
              <a:gd name="connsiteX1116" fmla="*/ 723333 w 2701070"/>
              <a:gd name="connsiteY1116" fmla="*/ 1588260 h 2701072"/>
              <a:gd name="connsiteX1117" fmla="*/ 652971 w 2701070"/>
              <a:gd name="connsiteY1117" fmla="*/ 1468670 h 2701072"/>
              <a:gd name="connsiteX1118" fmla="*/ 616487 w 2701070"/>
              <a:gd name="connsiteY1118" fmla="*/ 1334049 h 2701072"/>
              <a:gd name="connsiteX1119" fmla="*/ 612578 w 2701070"/>
              <a:gd name="connsiteY1119" fmla="*/ 1299414 h 2701072"/>
              <a:gd name="connsiteX1120" fmla="*/ 610624 w 2701070"/>
              <a:gd name="connsiteY1120" fmla="*/ 1264125 h 2701072"/>
              <a:gd name="connsiteX1121" fmla="*/ 610624 w 2701070"/>
              <a:gd name="connsiteY1121" fmla="*/ 1229489 h 2701072"/>
              <a:gd name="connsiteX1122" fmla="*/ 611927 w 2701070"/>
              <a:gd name="connsiteY1122" fmla="*/ 1211845 h 2701072"/>
              <a:gd name="connsiteX1123" fmla="*/ 613230 w 2701070"/>
              <a:gd name="connsiteY1123" fmla="*/ 1194854 h 2701072"/>
              <a:gd name="connsiteX1124" fmla="*/ 614533 w 2701070"/>
              <a:gd name="connsiteY1124" fmla="*/ 1177210 h 2701072"/>
              <a:gd name="connsiteX1125" fmla="*/ 617139 w 2701070"/>
              <a:gd name="connsiteY1125" fmla="*/ 1160219 h 2701072"/>
              <a:gd name="connsiteX1126" fmla="*/ 623002 w 2701070"/>
              <a:gd name="connsiteY1126" fmla="*/ 1125583 h 2701072"/>
              <a:gd name="connsiteX1127" fmla="*/ 630169 w 2701070"/>
              <a:gd name="connsiteY1127" fmla="*/ 1091601 h 2701072"/>
              <a:gd name="connsiteX1128" fmla="*/ 632123 w 2701070"/>
              <a:gd name="connsiteY1128" fmla="*/ 1083106 h 2701072"/>
              <a:gd name="connsiteX1129" fmla="*/ 634729 w 2701070"/>
              <a:gd name="connsiteY1129" fmla="*/ 1074610 h 2701072"/>
              <a:gd name="connsiteX1130" fmla="*/ 639290 w 2701070"/>
              <a:gd name="connsiteY1130" fmla="*/ 1057619 h 2701072"/>
              <a:gd name="connsiteX1131" fmla="*/ 687501 w 2701070"/>
              <a:gd name="connsiteY1131" fmla="*/ 926920 h 2701072"/>
              <a:gd name="connsiteX1132" fmla="*/ 718121 w 2701070"/>
              <a:gd name="connsiteY1132" fmla="*/ 864837 h 2701072"/>
              <a:gd name="connsiteX1133" fmla="*/ 735060 w 2701070"/>
              <a:gd name="connsiteY1133" fmla="*/ 834123 h 2701072"/>
              <a:gd name="connsiteX1134" fmla="*/ 743529 w 2701070"/>
              <a:gd name="connsiteY1134" fmla="*/ 819093 h 2701072"/>
              <a:gd name="connsiteX1135" fmla="*/ 751999 w 2701070"/>
              <a:gd name="connsiteY1135" fmla="*/ 804062 h 2701072"/>
              <a:gd name="connsiteX1136" fmla="*/ 789786 w 2701070"/>
              <a:gd name="connsiteY1136" fmla="*/ 745247 h 2701072"/>
              <a:gd name="connsiteX1137" fmla="*/ 906644 w 2701070"/>
              <a:gd name="connsiteY1137" fmla="*/ 613505 h 2701072"/>
              <a:gd name="connsiteX1138" fmla="*/ 869509 w 2701070"/>
              <a:gd name="connsiteY1138" fmla="*/ 671704 h 2701072"/>
              <a:gd name="connsiteX1139" fmla="*/ 834328 w 2701070"/>
              <a:gd name="connsiteY1139" fmla="*/ 731212 h 2701072"/>
              <a:gd name="connsiteX1140" fmla="*/ 801753 w 2701070"/>
              <a:gd name="connsiteY1140" fmla="*/ 792027 h 2701072"/>
              <a:gd name="connsiteX1141" fmla="*/ 772436 w 2701070"/>
              <a:gd name="connsiteY1141" fmla="*/ 855458 h 2701072"/>
              <a:gd name="connsiteX1142" fmla="*/ 759406 w 2701070"/>
              <a:gd name="connsiteY1142" fmla="*/ 886846 h 2701072"/>
              <a:gd name="connsiteX1143" fmla="*/ 747679 w 2701070"/>
              <a:gd name="connsiteY1143" fmla="*/ 919543 h 2701072"/>
              <a:gd name="connsiteX1144" fmla="*/ 735952 w 2701070"/>
              <a:gd name="connsiteY1144" fmla="*/ 952239 h 2701072"/>
              <a:gd name="connsiteX1145" fmla="*/ 733346 w 2701070"/>
              <a:gd name="connsiteY1145" fmla="*/ 960086 h 2701072"/>
              <a:gd name="connsiteX1146" fmla="*/ 731392 w 2701070"/>
              <a:gd name="connsiteY1146" fmla="*/ 968587 h 2701072"/>
              <a:gd name="connsiteX1147" fmla="*/ 726180 w 2701070"/>
              <a:gd name="connsiteY1147" fmla="*/ 984935 h 2701072"/>
              <a:gd name="connsiteX1148" fmla="*/ 721619 w 2701070"/>
              <a:gd name="connsiteY1148" fmla="*/ 1001938 h 2701072"/>
              <a:gd name="connsiteX1149" fmla="*/ 719665 w 2701070"/>
              <a:gd name="connsiteY1149" fmla="*/ 1009785 h 2701072"/>
              <a:gd name="connsiteX1150" fmla="*/ 717710 w 2701070"/>
              <a:gd name="connsiteY1150" fmla="*/ 1018286 h 2701072"/>
              <a:gd name="connsiteX1151" fmla="*/ 710544 w 2701070"/>
              <a:gd name="connsiteY1151" fmla="*/ 1052290 h 2701072"/>
              <a:gd name="connsiteX1152" fmla="*/ 705332 w 2701070"/>
              <a:gd name="connsiteY1152" fmla="*/ 1086294 h 2701072"/>
              <a:gd name="connsiteX1153" fmla="*/ 702726 w 2701070"/>
              <a:gd name="connsiteY1153" fmla="*/ 1103296 h 2701072"/>
              <a:gd name="connsiteX1154" fmla="*/ 701423 w 2701070"/>
              <a:gd name="connsiteY1154" fmla="*/ 1120298 h 2701072"/>
              <a:gd name="connsiteX1155" fmla="*/ 737907 w 2701070"/>
              <a:gd name="connsiteY1155" fmla="*/ 1390370 h 2701072"/>
              <a:gd name="connsiteX1156" fmla="*/ 805011 w 2701070"/>
              <a:gd name="connsiteY1156" fmla="*/ 1510693 h 2701072"/>
              <a:gd name="connsiteX1157" fmla="*/ 900781 w 2701070"/>
              <a:gd name="connsiteY1157" fmla="*/ 1609436 h 2701072"/>
              <a:gd name="connsiteX1158" fmla="*/ 801102 w 2701070"/>
              <a:gd name="connsiteY1158" fmla="*/ 1513309 h 2701072"/>
              <a:gd name="connsiteX1159" fmla="*/ 730740 w 2701070"/>
              <a:gd name="connsiteY1159" fmla="*/ 1393640 h 2701072"/>
              <a:gd name="connsiteX1160" fmla="*/ 693605 w 2701070"/>
              <a:gd name="connsiteY1160" fmla="*/ 1258931 h 2701072"/>
              <a:gd name="connsiteX1161" fmla="*/ 690347 w 2701070"/>
              <a:gd name="connsiteY1161" fmla="*/ 1224273 h 2701072"/>
              <a:gd name="connsiteX1162" fmla="*/ 688393 w 2701070"/>
              <a:gd name="connsiteY1162" fmla="*/ 1189615 h 2701072"/>
              <a:gd name="connsiteX1163" fmla="*/ 688393 w 2701070"/>
              <a:gd name="connsiteY1163" fmla="*/ 1154303 h 2701072"/>
              <a:gd name="connsiteX1164" fmla="*/ 689044 w 2701070"/>
              <a:gd name="connsiteY1164" fmla="*/ 1136647 h 2701072"/>
              <a:gd name="connsiteX1165" fmla="*/ 690999 w 2701070"/>
              <a:gd name="connsiteY1165" fmla="*/ 1119644 h 2701072"/>
              <a:gd name="connsiteX1166" fmla="*/ 692302 w 2701070"/>
              <a:gd name="connsiteY1166" fmla="*/ 1101988 h 2701072"/>
              <a:gd name="connsiteX1167" fmla="*/ 694908 w 2701070"/>
              <a:gd name="connsiteY1167" fmla="*/ 1084986 h 2701072"/>
              <a:gd name="connsiteX1168" fmla="*/ 700771 w 2701070"/>
              <a:gd name="connsiteY1168" fmla="*/ 1050328 h 2701072"/>
              <a:gd name="connsiteX1169" fmla="*/ 707938 w 2701070"/>
              <a:gd name="connsiteY1169" fmla="*/ 1016324 h 2701072"/>
              <a:gd name="connsiteX1170" fmla="*/ 709892 w 2701070"/>
              <a:gd name="connsiteY1170" fmla="*/ 1007823 h 2701072"/>
              <a:gd name="connsiteX1171" fmla="*/ 712498 w 2701070"/>
              <a:gd name="connsiteY1171" fmla="*/ 999322 h 2701072"/>
              <a:gd name="connsiteX1172" fmla="*/ 717059 w 2701070"/>
              <a:gd name="connsiteY1172" fmla="*/ 982320 h 2701072"/>
              <a:gd name="connsiteX1173" fmla="*/ 765270 w 2701070"/>
              <a:gd name="connsiteY1173" fmla="*/ 851534 h 2701072"/>
              <a:gd name="connsiteX1174" fmla="*/ 795890 w 2701070"/>
              <a:gd name="connsiteY1174" fmla="*/ 789411 h 2701072"/>
              <a:gd name="connsiteX1175" fmla="*/ 812829 w 2701070"/>
              <a:gd name="connsiteY1175" fmla="*/ 758677 h 2701072"/>
              <a:gd name="connsiteX1176" fmla="*/ 821298 w 2701070"/>
              <a:gd name="connsiteY1176" fmla="*/ 743636 h 2701072"/>
              <a:gd name="connsiteX1177" fmla="*/ 829768 w 2701070"/>
              <a:gd name="connsiteY1177" fmla="*/ 728596 h 2701072"/>
              <a:gd name="connsiteX1178" fmla="*/ 866903 w 2701070"/>
              <a:gd name="connsiteY1178" fmla="*/ 669743 h 2701072"/>
              <a:gd name="connsiteX1179" fmla="*/ 981532 w 2701070"/>
              <a:gd name="connsiteY1179" fmla="*/ 535736 h 2701072"/>
              <a:gd name="connsiteX1180" fmla="*/ 944397 w 2701070"/>
              <a:gd name="connsiteY1180" fmla="*/ 593935 h 2701072"/>
              <a:gd name="connsiteX1181" fmla="*/ 909216 w 2701070"/>
              <a:gd name="connsiteY1181" fmla="*/ 654097 h 2701072"/>
              <a:gd name="connsiteX1182" fmla="*/ 876641 w 2701070"/>
              <a:gd name="connsiteY1182" fmla="*/ 714912 h 2701072"/>
              <a:gd name="connsiteX1183" fmla="*/ 847324 w 2701070"/>
              <a:gd name="connsiteY1183" fmla="*/ 777689 h 2701072"/>
              <a:gd name="connsiteX1184" fmla="*/ 834294 w 2701070"/>
              <a:gd name="connsiteY1184" fmla="*/ 809077 h 2701072"/>
              <a:gd name="connsiteX1185" fmla="*/ 822567 w 2701070"/>
              <a:gd name="connsiteY1185" fmla="*/ 841774 h 2701072"/>
              <a:gd name="connsiteX1186" fmla="*/ 810840 w 2701070"/>
              <a:gd name="connsiteY1186" fmla="*/ 874470 h 2701072"/>
              <a:gd name="connsiteX1187" fmla="*/ 808234 w 2701070"/>
              <a:gd name="connsiteY1187" fmla="*/ 882317 h 2701072"/>
              <a:gd name="connsiteX1188" fmla="*/ 805628 w 2701070"/>
              <a:gd name="connsiteY1188" fmla="*/ 890818 h 2701072"/>
              <a:gd name="connsiteX1189" fmla="*/ 801068 w 2701070"/>
              <a:gd name="connsiteY1189" fmla="*/ 907166 h 2701072"/>
              <a:gd name="connsiteX1190" fmla="*/ 796507 w 2701070"/>
              <a:gd name="connsiteY1190" fmla="*/ 924169 h 2701072"/>
              <a:gd name="connsiteX1191" fmla="*/ 794553 w 2701070"/>
              <a:gd name="connsiteY1191" fmla="*/ 932670 h 2701072"/>
              <a:gd name="connsiteX1192" fmla="*/ 792598 w 2701070"/>
              <a:gd name="connsiteY1192" fmla="*/ 940517 h 2701072"/>
              <a:gd name="connsiteX1193" fmla="*/ 785432 w 2701070"/>
              <a:gd name="connsiteY1193" fmla="*/ 974521 h 2701072"/>
              <a:gd name="connsiteX1194" fmla="*/ 779568 w 2701070"/>
              <a:gd name="connsiteY1194" fmla="*/ 1008525 h 2701072"/>
              <a:gd name="connsiteX1195" fmla="*/ 777614 w 2701070"/>
              <a:gd name="connsiteY1195" fmla="*/ 1025527 h 2701072"/>
              <a:gd name="connsiteX1196" fmla="*/ 776311 w 2701070"/>
              <a:gd name="connsiteY1196" fmla="*/ 1043183 h 2701072"/>
              <a:gd name="connsiteX1197" fmla="*/ 812795 w 2701070"/>
              <a:gd name="connsiteY1197" fmla="*/ 1312601 h 2701072"/>
              <a:gd name="connsiteX1198" fmla="*/ 879899 w 2701070"/>
              <a:gd name="connsiteY1198" fmla="*/ 1432924 h 2701072"/>
              <a:gd name="connsiteX1199" fmla="*/ 975669 w 2701070"/>
              <a:gd name="connsiteY1199" fmla="*/ 1531667 h 2701072"/>
              <a:gd name="connsiteX1200" fmla="*/ 875990 w 2701070"/>
              <a:gd name="connsiteY1200" fmla="*/ 1436194 h 2701072"/>
              <a:gd name="connsiteX1201" fmla="*/ 805628 w 2701070"/>
              <a:gd name="connsiteY1201" fmla="*/ 1315871 h 2701072"/>
              <a:gd name="connsiteX1202" fmla="*/ 768493 w 2701070"/>
              <a:gd name="connsiteY1202" fmla="*/ 1181816 h 2701072"/>
              <a:gd name="connsiteX1203" fmla="*/ 764584 w 2701070"/>
              <a:gd name="connsiteY1203" fmla="*/ 1146504 h 2701072"/>
              <a:gd name="connsiteX1204" fmla="*/ 763281 w 2701070"/>
              <a:gd name="connsiteY1204" fmla="*/ 1111846 h 2701072"/>
              <a:gd name="connsiteX1205" fmla="*/ 763281 w 2701070"/>
              <a:gd name="connsiteY1205" fmla="*/ 1076534 h 2701072"/>
              <a:gd name="connsiteX1206" fmla="*/ 763932 w 2701070"/>
              <a:gd name="connsiteY1206" fmla="*/ 1058878 h 2701072"/>
              <a:gd name="connsiteX1207" fmla="*/ 765887 w 2701070"/>
              <a:gd name="connsiteY1207" fmla="*/ 1041875 h 2701072"/>
              <a:gd name="connsiteX1208" fmla="*/ 767190 w 2701070"/>
              <a:gd name="connsiteY1208" fmla="*/ 1024873 h 2701072"/>
              <a:gd name="connsiteX1209" fmla="*/ 769796 w 2701070"/>
              <a:gd name="connsiteY1209" fmla="*/ 1007217 h 2701072"/>
              <a:gd name="connsiteX1210" fmla="*/ 775659 w 2701070"/>
              <a:gd name="connsiteY1210" fmla="*/ 972559 h 2701072"/>
              <a:gd name="connsiteX1211" fmla="*/ 782826 w 2701070"/>
              <a:gd name="connsiteY1211" fmla="*/ 938555 h 2701072"/>
              <a:gd name="connsiteX1212" fmla="*/ 784780 w 2701070"/>
              <a:gd name="connsiteY1212" fmla="*/ 930054 h 2701072"/>
              <a:gd name="connsiteX1213" fmla="*/ 786735 w 2701070"/>
              <a:gd name="connsiteY1213" fmla="*/ 921553 h 2701072"/>
              <a:gd name="connsiteX1214" fmla="*/ 791947 w 2701070"/>
              <a:gd name="connsiteY1214" fmla="*/ 905205 h 2701072"/>
              <a:gd name="connsiteX1215" fmla="*/ 840158 w 2701070"/>
              <a:gd name="connsiteY1215" fmla="*/ 773765 h 2701072"/>
              <a:gd name="connsiteX1216" fmla="*/ 870778 w 2701070"/>
              <a:gd name="connsiteY1216" fmla="*/ 711642 h 2701072"/>
              <a:gd name="connsiteX1217" fmla="*/ 887717 w 2701070"/>
              <a:gd name="connsiteY1217" fmla="*/ 680908 h 2701072"/>
              <a:gd name="connsiteX1218" fmla="*/ 896186 w 2701070"/>
              <a:gd name="connsiteY1218" fmla="*/ 665867 h 2701072"/>
              <a:gd name="connsiteX1219" fmla="*/ 904656 w 2701070"/>
              <a:gd name="connsiteY1219" fmla="*/ 650827 h 2701072"/>
              <a:gd name="connsiteX1220" fmla="*/ 941791 w 2701070"/>
              <a:gd name="connsiteY1220" fmla="*/ 592628 h 2701072"/>
              <a:gd name="connsiteX1221" fmla="*/ 1056422 w 2701070"/>
              <a:gd name="connsiteY1221" fmla="*/ 460849 h 2701072"/>
              <a:gd name="connsiteX1222" fmla="*/ 1019397 w 2701070"/>
              <a:gd name="connsiteY1222" fmla="*/ 519048 h 2701072"/>
              <a:gd name="connsiteX1223" fmla="*/ 984321 w 2701070"/>
              <a:gd name="connsiteY1223" fmla="*/ 579210 h 2701072"/>
              <a:gd name="connsiteX1224" fmla="*/ 951843 w 2701070"/>
              <a:gd name="connsiteY1224" fmla="*/ 640025 h 2701072"/>
              <a:gd name="connsiteX1225" fmla="*/ 922612 w 2701070"/>
              <a:gd name="connsiteY1225" fmla="*/ 702802 h 2701072"/>
              <a:gd name="connsiteX1226" fmla="*/ 909621 w 2701070"/>
              <a:gd name="connsiteY1226" fmla="*/ 734844 h 2701072"/>
              <a:gd name="connsiteX1227" fmla="*/ 897279 w 2701070"/>
              <a:gd name="connsiteY1227" fmla="*/ 766887 h 2701072"/>
              <a:gd name="connsiteX1228" fmla="*/ 886237 w 2701070"/>
              <a:gd name="connsiteY1228" fmla="*/ 799583 h 2701072"/>
              <a:gd name="connsiteX1229" fmla="*/ 883638 w 2701070"/>
              <a:gd name="connsiteY1229" fmla="*/ 807430 h 2701072"/>
              <a:gd name="connsiteX1230" fmla="*/ 881040 w 2701070"/>
              <a:gd name="connsiteY1230" fmla="*/ 815931 h 2701072"/>
              <a:gd name="connsiteX1231" fmla="*/ 876493 w 2701070"/>
              <a:gd name="connsiteY1231" fmla="*/ 832279 h 2701072"/>
              <a:gd name="connsiteX1232" fmla="*/ 871946 w 2701070"/>
              <a:gd name="connsiteY1232" fmla="*/ 849282 h 2701072"/>
              <a:gd name="connsiteX1233" fmla="*/ 869998 w 2701070"/>
              <a:gd name="connsiteY1233" fmla="*/ 857129 h 2701072"/>
              <a:gd name="connsiteX1234" fmla="*/ 868049 w 2701070"/>
              <a:gd name="connsiteY1234" fmla="*/ 865630 h 2701072"/>
              <a:gd name="connsiteX1235" fmla="*/ 860904 w 2701070"/>
              <a:gd name="connsiteY1235" fmla="*/ 899634 h 2701072"/>
              <a:gd name="connsiteX1236" fmla="*/ 855058 w 2701070"/>
              <a:gd name="connsiteY1236" fmla="*/ 934292 h 2701072"/>
              <a:gd name="connsiteX1237" fmla="*/ 853109 w 2701070"/>
              <a:gd name="connsiteY1237" fmla="*/ 950640 h 2701072"/>
              <a:gd name="connsiteX1238" fmla="*/ 851160 w 2701070"/>
              <a:gd name="connsiteY1238" fmla="*/ 968296 h 2701072"/>
              <a:gd name="connsiteX1239" fmla="*/ 888185 w 2701070"/>
              <a:gd name="connsiteY1239" fmla="*/ 1238368 h 2701072"/>
              <a:gd name="connsiteX1240" fmla="*/ 955090 w 2701070"/>
              <a:gd name="connsiteY1240" fmla="*/ 1358037 h 2701072"/>
              <a:gd name="connsiteX1241" fmla="*/ 1049927 w 2701070"/>
              <a:gd name="connsiteY1241" fmla="*/ 1456780 h 2701072"/>
              <a:gd name="connsiteX1242" fmla="*/ 951193 w 2701070"/>
              <a:gd name="connsiteY1242" fmla="*/ 1360653 h 2701072"/>
              <a:gd name="connsiteX1243" fmla="*/ 881040 w 2701070"/>
              <a:gd name="connsiteY1243" fmla="*/ 1240984 h 2701072"/>
              <a:gd name="connsiteX1244" fmla="*/ 844015 w 2701070"/>
              <a:gd name="connsiteY1244" fmla="*/ 1106929 h 2701072"/>
              <a:gd name="connsiteX1245" fmla="*/ 840118 w 2701070"/>
              <a:gd name="connsiteY1245" fmla="*/ 1071617 h 2701072"/>
              <a:gd name="connsiteX1246" fmla="*/ 838169 w 2701070"/>
              <a:gd name="connsiteY1246" fmla="*/ 1036959 h 2701072"/>
              <a:gd name="connsiteX1247" fmla="*/ 838819 w 2701070"/>
              <a:gd name="connsiteY1247" fmla="*/ 1001647 h 2701072"/>
              <a:gd name="connsiteX1248" fmla="*/ 839468 w 2701070"/>
              <a:gd name="connsiteY1248" fmla="*/ 984645 h 2701072"/>
              <a:gd name="connsiteX1249" fmla="*/ 841417 w 2701070"/>
              <a:gd name="connsiteY1249" fmla="*/ 966988 h 2701072"/>
              <a:gd name="connsiteX1250" fmla="*/ 842716 w 2701070"/>
              <a:gd name="connsiteY1250" fmla="*/ 949332 h 2701072"/>
              <a:gd name="connsiteX1251" fmla="*/ 845314 w 2701070"/>
              <a:gd name="connsiteY1251" fmla="*/ 932330 h 2701072"/>
              <a:gd name="connsiteX1252" fmla="*/ 851160 w 2701070"/>
              <a:gd name="connsiteY1252" fmla="*/ 897672 h 2701072"/>
              <a:gd name="connsiteX1253" fmla="*/ 858305 w 2701070"/>
              <a:gd name="connsiteY1253" fmla="*/ 863668 h 2701072"/>
              <a:gd name="connsiteX1254" fmla="*/ 860254 w 2701070"/>
              <a:gd name="connsiteY1254" fmla="*/ 855167 h 2701072"/>
              <a:gd name="connsiteX1255" fmla="*/ 862203 w 2701070"/>
              <a:gd name="connsiteY1255" fmla="*/ 846666 h 2701072"/>
              <a:gd name="connsiteX1256" fmla="*/ 867399 w 2701070"/>
              <a:gd name="connsiteY1256" fmla="*/ 830318 h 2701072"/>
              <a:gd name="connsiteX1257" fmla="*/ 914818 w 2701070"/>
              <a:gd name="connsiteY1257" fmla="*/ 698878 h 2701072"/>
              <a:gd name="connsiteX1258" fmla="*/ 945347 w 2701070"/>
              <a:gd name="connsiteY1258" fmla="*/ 636755 h 2701072"/>
              <a:gd name="connsiteX1259" fmla="*/ 962236 w 2701070"/>
              <a:gd name="connsiteY1259" fmla="*/ 606021 h 2701072"/>
              <a:gd name="connsiteX1260" fmla="*/ 970680 w 2701070"/>
              <a:gd name="connsiteY1260" fmla="*/ 590980 h 2701072"/>
              <a:gd name="connsiteX1261" fmla="*/ 979774 w 2701070"/>
              <a:gd name="connsiteY1261" fmla="*/ 576594 h 2701072"/>
              <a:gd name="connsiteX1262" fmla="*/ 1016799 w 2701070"/>
              <a:gd name="connsiteY1262" fmla="*/ 517741 h 2701072"/>
              <a:gd name="connsiteX1263" fmla="*/ 1134189 w 2701070"/>
              <a:gd name="connsiteY1263" fmla="*/ 383081 h 2701072"/>
              <a:gd name="connsiteX1264" fmla="*/ 1096515 w 2701070"/>
              <a:gd name="connsiteY1264" fmla="*/ 441280 h 2701072"/>
              <a:gd name="connsiteX1265" fmla="*/ 1062088 w 2701070"/>
              <a:gd name="connsiteY1265" fmla="*/ 501442 h 2701072"/>
              <a:gd name="connsiteX1266" fmla="*/ 1029610 w 2701070"/>
              <a:gd name="connsiteY1266" fmla="*/ 562257 h 2701072"/>
              <a:gd name="connsiteX1267" fmla="*/ 1000379 w 2701070"/>
              <a:gd name="connsiteY1267" fmla="*/ 625034 h 2701072"/>
              <a:gd name="connsiteX1268" fmla="*/ 987388 w 2701070"/>
              <a:gd name="connsiteY1268" fmla="*/ 657076 h 2701072"/>
              <a:gd name="connsiteX1269" fmla="*/ 975046 w 2701070"/>
              <a:gd name="connsiteY1269" fmla="*/ 689119 h 2701072"/>
              <a:gd name="connsiteX1270" fmla="*/ 964004 w 2701070"/>
              <a:gd name="connsiteY1270" fmla="*/ 721815 h 2701072"/>
              <a:gd name="connsiteX1271" fmla="*/ 961405 w 2701070"/>
              <a:gd name="connsiteY1271" fmla="*/ 729662 h 2701072"/>
              <a:gd name="connsiteX1272" fmla="*/ 958807 w 2701070"/>
              <a:gd name="connsiteY1272" fmla="*/ 738163 h 2701072"/>
              <a:gd name="connsiteX1273" fmla="*/ 954260 w 2701070"/>
              <a:gd name="connsiteY1273" fmla="*/ 755165 h 2701072"/>
              <a:gd name="connsiteX1274" fmla="*/ 949713 w 2701070"/>
              <a:gd name="connsiteY1274" fmla="*/ 771514 h 2701072"/>
              <a:gd name="connsiteX1275" fmla="*/ 947115 w 2701070"/>
              <a:gd name="connsiteY1275" fmla="*/ 780015 h 2701072"/>
              <a:gd name="connsiteX1276" fmla="*/ 945166 w 2701070"/>
              <a:gd name="connsiteY1276" fmla="*/ 788516 h 2701072"/>
              <a:gd name="connsiteX1277" fmla="*/ 938021 w 2701070"/>
              <a:gd name="connsiteY1277" fmla="*/ 821866 h 2701072"/>
              <a:gd name="connsiteX1278" fmla="*/ 932825 w 2701070"/>
              <a:gd name="connsiteY1278" fmla="*/ 855870 h 2701072"/>
              <a:gd name="connsiteX1279" fmla="*/ 930876 w 2701070"/>
              <a:gd name="connsiteY1279" fmla="*/ 872872 h 2701072"/>
              <a:gd name="connsiteX1280" fmla="*/ 928927 w 2701070"/>
              <a:gd name="connsiteY1280" fmla="*/ 890528 h 2701072"/>
              <a:gd name="connsiteX1281" fmla="*/ 965952 w 2701070"/>
              <a:gd name="connsiteY1281" fmla="*/ 1160600 h 2701072"/>
              <a:gd name="connsiteX1282" fmla="*/ 1032208 w 2701070"/>
              <a:gd name="connsiteY1282" fmla="*/ 1280269 h 2701072"/>
              <a:gd name="connsiteX1283" fmla="*/ 1127694 w 2701070"/>
              <a:gd name="connsiteY1283" fmla="*/ 1379012 h 2701072"/>
              <a:gd name="connsiteX1284" fmla="*/ 1028311 w 2701070"/>
              <a:gd name="connsiteY1284" fmla="*/ 1283539 h 2701072"/>
              <a:gd name="connsiteX1285" fmla="*/ 958158 w 2701070"/>
              <a:gd name="connsiteY1285" fmla="*/ 1163870 h 2701072"/>
              <a:gd name="connsiteX1286" fmla="*/ 921782 w 2701070"/>
              <a:gd name="connsiteY1286" fmla="*/ 1029161 h 2701072"/>
              <a:gd name="connsiteX1287" fmla="*/ 917885 w 2701070"/>
              <a:gd name="connsiteY1287" fmla="*/ 993849 h 2701072"/>
              <a:gd name="connsiteX1288" fmla="*/ 915936 w 2701070"/>
              <a:gd name="connsiteY1288" fmla="*/ 959191 h 2701072"/>
              <a:gd name="connsiteX1289" fmla="*/ 916586 w 2701070"/>
              <a:gd name="connsiteY1289" fmla="*/ 924533 h 2701072"/>
              <a:gd name="connsiteX1290" fmla="*/ 917235 w 2701070"/>
              <a:gd name="connsiteY1290" fmla="*/ 906877 h 2701072"/>
              <a:gd name="connsiteX1291" fmla="*/ 918534 w 2701070"/>
              <a:gd name="connsiteY1291" fmla="*/ 889220 h 2701072"/>
              <a:gd name="connsiteX1292" fmla="*/ 920483 w 2701070"/>
              <a:gd name="connsiteY1292" fmla="*/ 872218 h 2701072"/>
              <a:gd name="connsiteX1293" fmla="*/ 923081 w 2701070"/>
              <a:gd name="connsiteY1293" fmla="*/ 854562 h 2701072"/>
              <a:gd name="connsiteX1294" fmla="*/ 928927 w 2701070"/>
              <a:gd name="connsiteY1294" fmla="*/ 819904 h 2701072"/>
              <a:gd name="connsiteX1295" fmla="*/ 936072 w 2701070"/>
              <a:gd name="connsiteY1295" fmla="*/ 785900 h 2701072"/>
              <a:gd name="connsiteX1296" fmla="*/ 938021 w 2701070"/>
              <a:gd name="connsiteY1296" fmla="*/ 777399 h 2701072"/>
              <a:gd name="connsiteX1297" fmla="*/ 939970 w 2701070"/>
              <a:gd name="connsiteY1297" fmla="*/ 768898 h 2701072"/>
              <a:gd name="connsiteX1298" fmla="*/ 945166 w 2701070"/>
              <a:gd name="connsiteY1298" fmla="*/ 752550 h 2701072"/>
              <a:gd name="connsiteX1299" fmla="*/ 992585 w 2701070"/>
              <a:gd name="connsiteY1299" fmla="*/ 621764 h 2701072"/>
              <a:gd name="connsiteX1300" fmla="*/ 1023114 w 2701070"/>
              <a:gd name="connsiteY1300" fmla="*/ 558987 h 2701072"/>
              <a:gd name="connsiteX1301" fmla="*/ 1040003 w 2701070"/>
              <a:gd name="connsiteY1301" fmla="*/ 528907 h 2701072"/>
              <a:gd name="connsiteX1302" fmla="*/ 1048447 w 2701070"/>
              <a:gd name="connsiteY1302" fmla="*/ 513866 h 2701072"/>
              <a:gd name="connsiteX1303" fmla="*/ 1056891 w 2701070"/>
              <a:gd name="connsiteY1303" fmla="*/ 498826 h 2701072"/>
              <a:gd name="connsiteX1304" fmla="*/ 1094566 w 2701070"/>
              <a:gd name="connsiteY1304" fmla="*/ 439973 h 2701072"/>
              <a:gd name="connsiteX1305" fmla="*/ 1211958 w 2701070"/>
              <a:gd name="connsiteY1305" fmla="*/ 308193 h 2701072"/>
              <a:gd name="connsiteX1306" fmla="*/ 1174284 w 2701070"/>
              <a:gd name="connsiteY1306" fmla="*/ 366354 h 2701072"/>
              <a:gd name="connsiteX1307" fmla="*/ 1139857 w 2701070"/>
              <a:gd name="connsiteY1307" fmla="*/ 426476 h 2701072"/>
              <a:gd name="connsiteX1308" fmla="*/ 1107379 w 2701070"/>
              <a:gd name="connsiteY1308" fmla="*/ 487251 h 2701072"/>
              <a:gd name="connsiteX1309" fmla="*/ 1077499 w 2701070"/>
              <a:gd name="connsiteY1309" fmla="*/ 549987 h 2701072"/>
              <a:gd name="connsiteX1310" fmla="*/ 1065157 w 2701070"/>
              <a:gd name="connsiteY1310" fmla="*/ 582009 h 2701072"/>
              <a:gd name="connsiteX1311" fmla="*/ 1052166 w 2701070"/>
              <a:gd name="connsiteY1311" fmla="*/ 614030 h 2701072"/>
              <a:gd name="connsiteX1312" fmla="*/ 1041773 w 2701070"/>
              <a:gd name="connsiteY1312" fmla="*/ 646705 h 2701072"/>
              <a:gd name="connsiteX1313" fmla="*/ 1038525 w 2701070"/>
              <a:gd name="connsiteY1313" fmla="*/ 655201 h 2701072"/>
              <a:gd name="connsiteX1314" fmla="*/ 1036576 w 2701070"/>
              <a:gd name="connsiteY1314" fmla="*/ 663043 h 2701072"/>
              <a:gd name="connsiteX1315" fmla="*/ 1032029 w 2701070"/>
              <a:gd name="connsiteY1315" fmla="*/ 680033 h 2701072"/>
              <a:gd name="connsiteX1316" fmla="*/ 1027482 w 2701070"/>
              <a:gd name="connsiteY1316" fmla="*/ 696371 h 2701072"/>
              <a:gd name="connsiteX1317" fmla="*/ 1024884 w 2701070"/>
              <a:gd name="connsiteY1317" fmla="*/ 704866 h 2701072"/>
              <a:gd name="connsiteX1318" fmla="*/ 1022935 w 2701070"/>
              <a:gd name="connsiteY1318" fmla="*/ 713362 h 2701072"/>
              <a:gd name="connsiteX1319" fmla="*/ 1015790 w 2701070"/>
              <a:gd name="connsiteY1319" fmla="*/ 746690 h 2701072"/>
              <a:gd name="connsiteX1320" fmla="*/ 1010594 w 2701070"/>
              <a:gd name="connsiteY1320" fmla="*/ 781326 h 2701072"/>
              <a:gd name="connsiteX1321" fmla="*/ 1008645 w 2701070"/>
              <a:gd name="connsiteY1321" fmla="*/ 797663 h 2701072"/>
              <a:gd name="connsiteX1322" fmla="*/ 1006696 w 2701070"/>
              <a:gd name="connsiteY1322" fmla="*/ 815308 h 2701072"/>
              <a:gd name="connsiteX1323" fmla="*/ 1043721 w 2701070"/>
              <a:gd name="connsiteY1323" fmla="*/ 1085202 h 2701072"/>
              <a:gd name="connsiteX1324" fmla="*/ 1109977 w 2701070"/>
              <a:gd name="connsiteY1324" fmla="*/ 1204793 h 2701072"/>
              <a:gd name="connsiteX1325" fmla="*/ 1205462 w 2701070"/>
              <a:gd name="connsiteY1325" fmla="*/ 1304124 h 2701072"/>
              <a:gd name="connsiteX1326" fmla="*/ 1106080 w 2701070"/>
              <a:gd name="connsiteY1326" fmla="*/ 1208060 h 2701072"/>
              <a:gd name="connsiteX1327" fmla="*/ 1035927 w 2701070"/>
              <a:gd name="connsiteY1327" fmla="*/ 1087816 h 2701072"/>
              <a:gd name="connsiteX1328" fmla="*/ 998902 w 2701070"/>
              <a:gd name="connsiteY1328" fmla="*/ 953849 h 2701072"/>
              <a:gd name="connsiteX1329" fmla="*/ 995654 w 2701070"/>
              <a:gd name="connsiteY1329" fmla="*/ 919214 h 2701072"/>
              <a:gd name="connsiteX1330" fmla="*/ 993705 w 2701070"/>
              <a:gd name="connsiteY1330" fmla="*/ 883925 h 2701072"/>
              <a:gd name="connsiteX1331" fmla="*/ 994355 w 2701070"/>
              <a:gd name="connsiteY1331" fmla="*/ 849289 h 2701072"/>
              <a:gd name="connsiteX1332" fmla="*/ 995004 w 2701070"/>
              <a:gd name="connsiteY1332" fmla="*/ 831645 h 2701072"/>
              <a:gd name="connsiteX1333" fmla="*/ 996303 w 2701070"/>
              <a:gd name="connsiteY1333" fmla="*/ 814001 h 2701072"/>
              <a:gd name="connsiteX1334" fmla="*/ 998252 w 2701070"/>
              <a:gd name="connsiteY1334" fmla="*/ 797010 h 2701072"/>
              <a:gd name="connsiteX1335" fmla="*/ 1000850 w 2701070"/>
              <a:gd name="connsiteY1335" fmla="*/ 779365 h 2701072"/>
              <a:gd name="connsiteX1336" fmla="*/ 1006047 w 2701070"/>
              <a:gd name="connsiteY1336" fmla="*/ 744730 h 2701072"/>
              <a:gd name="connsiteX1337" fmla="*/ 1013841 w 2701070"/>
              <a:gd name="connsiteY1337" fmla="*/ 710748 h 2701072"/>
              <a:gd name="connsiteX1338" fmla="*/ 1015790 w 2701070"/>
              <a:gd name="connsiteY1338" fmla="*/ 702252 h 2701072"/>
              <a:gd name="connsiteX1339" fmla="*/ 1017739 w 2701070"/>
              <a:gd name="connsiteY1339" fmla="*/ 693757 h 2701072"/>
              <a:gd name="connsiteX1340" fmla="*/ 1022935 w 2701070"/>
              <a:gd name="connsiteY1340" fmla="*/ 677419 h 2701072"/>
              <a:gd name="connsiteX1341" fmla="*/ 1070354 w 2701070"/>
              <a:gd name="connsiteY1341" fmla="*/ 546720 h 2701072"/>
              <a:gd name="connsiteX1342" fmla="*/ 1100883 w 2701070"/>
              <a:gd name="connsiteY1342" fmla="*/ 484637 h 2701072"/>
              <a:gd name="connsiteX1343" fmla="*/ 1117772 w 2701070"/>
              <a:gd name="connsiteY1343" fmla="*/ 453923 h 2701072"/>
              <a:gd name="connsiteX1344" fmla="*/ 1126216 w 2701070"/>
              <a:gd name="connsiteY1344" fmla="*/ 438893 h 2701072"/>
              <a:gd name="connsiteX1345" fmla="*/ 1135310 w 2701070"/>
              <a:gd name="connsiteY1345" fmla="*/ 423862 h 2701072"/>
              <a:gd name="connsiteX1346" fmla="*/ 1171685 w 2701070"/>
              <a:gd name="connsiteY1346" fmla="*/ 365047 h 2701072"/>
              <a:gd name="connsiteX1347" fmla="*/ 1286844 w 2701070"/>
              <a:gd name="connsiteY1347" fmla="*/ 230424 h 2701072"/>
              <a:gd name="connsiteX1348" fmla="*/ 1249710 w 2701070"/>
              <a:gd name="connsiteY1348" fmla="*/ 288585 h 2701072"/>
              <a:gd name="connsiteX1349" fmla="*/ 1214528 w 2701070"/>
              <a:gd name="connsiteY1349" fmla="*/ 348707 h 2701072"/>
              <a:gd name="connsiteX1350" fmla="*/ 1181954 w 2701070"/>
              <a:gd name="connsiteY1350" fmla="*/ 410136 h 2701072"/>
              <a:gd name="connsiteX1351" fmla="*/ 1152636 w 2701070"/>
              <a:gd name="connsiteY1351" fmla="*/ 472218 h 2701072"/>
              <a:gd name="connsiteX1352" fmla="*/ 1140258 w 2701070"/>
              <a:gd name="connsiteY1352" fmla="*/ 504240 h 2701072"/>
              <a:gd name="connsiteX1353" fmla="*/ 1127879 w 2701070"/>
              <a:gd name="connsiteY1353" fmla="*/ 536261 h 2701072"/>
              <a:gd name="connsiteX1354" fmla="*/ 1116152 w 2701070"/>
              <a:gd name="connsiteY1354" fmla="*/ 568936 h 2701072"/>
              <a:gd name="connsiteX1355" fmla="*/ 1113546 w 2701070"/>
              <a:gd name="connsiteY1355" fmla="*/ 577432 h 2701072"/>
              <a:gd name="connsiteX1356" fmla="*/ 1111592 w 2701070"/>
              <a:gd name="connsiteY1356" fmla="*/ 585274 h 2701072"/>
              <a:gd name="connsiteX1357" fmla="*/ 1107031 w 2701070"/>
              <a:gd name="connsiteY1357" fmla="*/ 602264 h 2701072"/>
              <a:gd name="connsiteX1358" fmla="*/ 1102471 w 2701070"/>
              <a:gd name="connsiteY1358" fmla="*/ 619255 h 2701072"/>
              <a:gd name="connsiteX1359" fmla="*/ 1099865 w 2701070"/>
              <a:gd name="connsiteY1359" fmla="*/ 627097 h 2701072"/>
              <a:gd name="connsiteX1360" fmla="*/ 1097910 w 2701070"/>
              <a:gd name="connsiteY1360" fmla="*/ 635593 h 2701072"/>
              <a:gd name="connsiteX1361" fmla="*/ 1090744 w 2701070"/>
              <a:gd name="connsiteY1361" fmla="*/ 668921 h 2701072"/>
              <a:gd name="connsiteX1362" fmla="*/ 1085532 w 2701070"/>
              <a:gd name="connsiteY1362" fmla="*/ 703557 h 2701072"/>
              <a:gd name="connsiteX1363" fmla="*/ 1082926 w 2701070"/>
              <a:gd name="connsiteY1363" fmla="*/ 720548 h 2701072"/>
              <a:gd name="connsiteX1364" fmla="*/ 1081623 w 2701070"/>
              <a:gd name="connsiteY1364" fmla="*/ 737539 h 2701072"/>
              <a:gd name="connsiteX1365" fmla="*/ 1118107 w 2701070"/>
              <a:gd name="connsiteY1365" fmla="*/ 1007433 h 2701072"/>
              <a:gd name="connsiteX1366" fmla="*/ 1185210 w 2701070"/>
              <a:gd name="connsiteY1366" fmla="*/ 1127677 h 2701072"/>
              <a:gd name="connsiteX1367" fmla="*/ 1280982 w 2701070"/>
              <a:gd name="connsiteY1367" fmla="*/ 1226355 h 2701072"/>
              <a:gd name="connsiteX1368" fmla="*/ 1181302 w 2701070"/>
              <a:gd name="connsiteY1368" fmla="*/ 1130945 h 2701072"/>
              <a:gd name="connsiteX1369" fmla="*/ 1110940 w 2701070"/>
              <a:gd name="connsiteY1369" fmla="*/ 1010701 h 2701072"/>
              <a:gd name="connsiteX1370" fmla="*/ 1073805 w 2701070"/>
              <a:gd name="connsiteY1370" fmla="*/ 876080 h 2701072"/>
              <a:gd name="connsiteX1371" fmla="*/ 1069896 w 2701070"/>
              <a:gd name="connsiteY1371" fmla="*/ 841445 h 2701072"/>
              <a:gd name="connsiteX1372" fmla="*/ 1068593 w 2701070"/>
              <a:gd name="connsiteY1372" fmla="*/ 806156 h 2701072"/>
              <a:gd name="connsiteX1373" fmla="*/ 1069244 w 2701070"/>
              <a:gd name="connsiteY1373" fmla="*/ 771520 h 2701072"/>
              <a:gd name="connsiteX1374" fmla="*/ 1069896 w 2701070"/>
              <a:gd name="connsiteY1374" fmla="*/ 753876 h 2701072"/>
              <a:gd name="connsiteX1375" fmla="*/ 1071199 w 2701070"/>
              <a:gd name="connsiteY1375" fmla="*/ 736232 h 2701072"/>
              <a:gd name="connsiteX1376" fmla="*/ 1073153 w 2701070"/>
              <a:gd name="connsiteY1376" fmla="*/ 719241 h 2701072"/>
              <a:gd name="connsiteX1377" fmla="*/ 1075759 w 2701070"/>
              <a:gd name="connsiteY1377" fmla="*/ 701596 h 2701072"/>
              <a:gd name="connsiteX1378" fmla="*/ 1081623 w 2701070"/>
              <a:gd name="connsiteY1378" fmla="*/ 667614 h 2701072"/>
              <a:gd name="connsiteX1379" fmla="*/ 1088789 w 2701070"/>
              <a:gd name="connsiteY1379" fmla="*/ 632979 h 2701072"/>
              <a:gd name="connsiteX1380" fmla="*/ 1090092 w 2701070"/>
              <a:gd name="connsiteY1380" fmla="*/ 624483 h 2701072"/>
              <a:gd name="connsiteX1381" fmla="*/ 1092698 w 2701070"/>
              <a:gd name="connsiteY1381" fmla="*/ 615988 h 2701072"/>
              <a:gd name="connsiteX1382" fmla="*/ 1097910 w 2701070"/>
              <a:gd name="connsiteY1382" fmla="*/ 599650 h 2701072"/>
              <a:gd name="connsiteX1383" fmla="*/ 1145470 w 2701070"/>
              <a:gd name="connsiteY1383" fmla="*/ 468951 h 2701072"/>
              <a:gd name="connsiteX1384" fmla="*/ 1176090 w 2701070"/>
              <a:gd name="connsiteY1384" fmla="*/ 406868 h 2701072"/>
              <a:gd name="connsiteX1385" fmla="*/ 1193028 w 2701070"/>
              <a:gd name="connsiteY1385" fmla="*/ 376154 h 2701072"/>
              <a:gd name="connsiteX1386" fmla="*/ 1201498 w 2701070"/>
              <a:gd name="connsiteY1386" fmla="*/ 361124 h 2701072"/>
              <a:gd name="connsiteX1387" fmla="*/ 1209968 w 2701070"/>
              <a:gd name="connsiteY1387" fmla="*/ 346093 h 2701072"/>
              <a:gd name="connsiteX1388" fmla="*/ 1247104 w 2701070"/>
              <a:gd name="connsiteY1388" fmla="*/ 287278 h 2701072"/>
              <a:gd name="connsiteX1389" fmla="*/ 1364612 w 2701070"/>
              <a:gd name="connsiteY1389" fmla="*/ 155537 h 2701072"/>
              <a:gd name="connsiteX1390" fmla="*/ 1327476 w 2701070"/>
              <a:gd name="connsiteY1390" fmla="*/ 214313 h 2701072"/>
              <a:gd name="connsiteX1391" fmla="*/ 1292296 w 2701070"/>
              <a:gd name="connsiteY1391" fmla="*/ 273743 h 2701072"/>
              <a:gd name="connsiteX1392" fmla="*/ 1259720 w 2701070"/>
              <a:gd name="connsiteY1392" fmla="*/ 334478 h 2701072"/>
              <a:gd name="connsiteX1393" fmla="*/ 1230404 w 2701070"/>
              <a:gd name="connsiteY1393" fmla="*/ 397173 h 2701072"/>
              <a:gd name="connsiteX1394" fmla="*/ 1218024 w 2701070"/>
              <a:gd name="connsiteY1394" fmla="*/ 429173 h 2701072"/>
              <a:gd name="connsiteX1395" fmla="*/ 1204994 w 2701070"/>
              <a:gd name="connsiteY1395" fmla="*/ 461174 h 2701072"/>
              <a:gd name="connsiteX1396" fmla="*/ 1193920 w 2701070"/>
              <a:gd name="connsiteY1396" fmla="*/ 493827 h 2701072"/>
              <a:gd name="connsiteX1397" fmla="*/ 1191314 w 2701070"/>
              <a:gd name="connsiteY1397" fmla="*/ 502317 h 2701072"/>
              <a:gd name="connsiteX1398" fmla="*/ 1189358 w 2701070"/>
              <a:gd name="connsiteY1398" fmla="*/ 510807 h 2701072"/>
              <a:gd name="connsiteX1399" fmla="*/ 1184798 w 2701070"/>
              <a:gd name="connsiteY1399" fmla="*/ 527134 h 2701072"/>
              <a:gd name="connsiteX1400" fmla="*/ 1180238 w 2701070"/>
              <a:gd name="connsiteY1400" fmla="*/ 544114 h 2701072"/>
              <a:gd name="connsiteX1401" fmla="*/ 1177632 w 2701070"/>
              <a:gd name="connsiteY1401" fmla="*/ 551950 h 2701072"/>
              <a:gd name="connsiteX1402" fmla="*/ 1175677 w 2701070"/>
              <a:gd name="connsiteY1402" fmla="*/ 560440 h 2701072"/>
              <a:gd name="connsiteX1403" fmla="*/ 1168511 w 2701070"/>
              <a:gd name="connsiteY1403" fmla="*/ 594400 h 2701072"/>
              <a:gd name="connsiteX1404" fmla="*/ 1163299 w 2701070"/>
              <a:gd name="connsiteY1404" fmla="*/ 628360 h 2701072"/>
              <a:gd name="connsiteX1405" fmla="*/ 1160693 w 2701070"/>
              <a:gd name="connsiteY1405" fmla="*/ 645340 h 2701072"/>
              <a:gd name="connsiteX1406" fmla="*/ 1159390 w 2701070"/>
              <a:gd name="connsiteY1406" fmla="*/ 662319 h 2701072"/>
              <a:gd name="connsiteX1407" fmla="*/ 1195874 w 2701070"/>
              <a:gd name="connsiteY1407" fmla="*/ 932037 h 2701072"/>
              <a:gd name="connsiteX1408" fmla="*/ 1262978 w 2701070"/>
              <a:gd name="connsiteY1408" fmla="*/ 1052202 h 2701072"/>
              <a:gd name="connsiteX1409" fmla="*/ 1358748 w 2701070"/>
              <a:gd name="connsiteY1409" fmla="*/ 1151469 h 2701072"/>
              <a:gd name="connsiteX1410" fmla="*/ 1259068 w 2701070"/>
              <a:gd name="connsiteY1410" fmla="*/ 1055467 h 2701072"/>
              <a:gd name="connsiteX1411" fmla="*/ 1188708 w 2701070"/>
              <a:gd name="connsiteY1411" fmla="*/ 935303 h 2701072"/>
              <a:gd name="connsiteX1412" fmla="*/ 1151572 w 2701070"/>
              <a:gd name="connsiteY1412" fmla="*/ 800770 h 2701072"/>
              <a:gd name="connsiteX1413" fmla="*/ 1147663 w 2701070"/>
              <a:gd name="connsiteY1413" fmla="*/ 766157 h 2701072"/>
              <a:gd name="connsiteX1414" fmla="*/ 1146360 w 2701070"/>
              <a:gd name="connsiteY1414" fmla="*/ 730892 h 2701072"/>
              <a:gd name="connsiteX1415" fmla="*/ 1147011 w 2701070"/>
              <a:gd name="connsiteY1415" fmla="*/ 696279 h 2701072"/>
              <a:gd name="connsiteX1416" fmla="*/ 1147663 w 2701070"/>
              <a:gd name="connsiteY1416" fmla="*/ 678646 h 2701072"/>
              <a:gd name="connsiteX1417" fmla="*/ 1148966 w 2701070"/>
              <a:gd name="connsiteY1417" fmla="*/ 661013 h 2701072"/>
              <a:gd name="connsiteX1418" fmla="*/ 1150269 w 2701070"/>
              <a:gd name="connsiteY1418" fmla="*/ 644033 h 2701072"/>
              <a:gd name="connsiteX1419" fmla="*/ 1152875 w 2701070"/>
              <a:gd name="connsiteY1419" fmla="*/ 626400 h 2701072"/>
              <a:gd name="connsiteX1420" fmla="*/ 1158738 w 2701070"/>
              <a:gd name="connsiteY1420" fmla="*/ 592441 h 2701072"/>
              <a:gd name="connsiteX1421" fmla="*/ 1165905 w 2701070"/>
              <a:gd name="connsiteY1421" fmla="*/ 557828 h 2701072"/>
              <a:gd name="connsiteX1422" fmla="*/ 1168511 w 2701070"/>
              <a:gd name="connsiteY1422" fmla="*/ 549991 h 2701072"/>
              <a:gd name="connsiteX1423" fmla="*/ 1170465 w 2701070"/>
              <a:gd name="connsiteY1423" fmla="*/ 541501 h 2701072"/>
              <a:gd name="connsiteX1424" fmla="*/ 1175677 w 2701070"/>
              <a:gd name="connsiteY1424" fmla="*/ 524522 h 2701072"/>
              <a:gd name="connsiteX1425" fmla="*/ 1223236 w 2701070"/>
              <a:gd name="connsiteY1425" fmla="*/ 393908 h 2701072"/>
              <a:gd name="connsiteX1426" fmla="*/ 1253858 w 2701070"/>
              <a:gd name="connsiteY1426" fmla="*/ 331866 h 2701072"/>
              <a:gd name="connsiteX1427" fmla="*/ 1270796 w 2701070"/>
              <a:gd name="connsiteY1427" fmla="*/ 301172 h 2701072"/>
              <a:gd name="connsiteX1428" fmla="*/ 1279266 w 2701070"/>
              <a:gd name="connsiteY1428" fmla="*/ 286151 h 2701072"/>
              <a:gd name="connsiteX1429" fmla="*/ 1287734 w 2701070"/>
              <a:gd name="connsiteY1429" fmla="*/ 271130 h 2701072"/>
              <a:gd name="connsiteX1430" fmla="*/ 1324870 w 2701070"/>
              <a:gd name="connsiteY1430" fmla="*/ 212354 h 2701072"/>
              <a:gd name="connsiteX1431" fmla="*/ 1439502 w 2701070"/>
              <a:gd name="connsiteY1431" fmla="*/ 77769 h 2701072"/>
              <a:gd name="connsiteX1432" fmla="*/ 1402476 w 2701070"/>
              <a:gd name="connsiteY1432" fmla="*/ 135968 h 2701072"/>
              <a:gd name="connsiteX1433" fmla="*/ 1367400 w 2701070"/>
              <a:gd name="connsiteY1433" fmla="*/ 195476 h 2701072"/>
              <a:gd name="connsiteX1434" fmla="*/ 1334922 w 2701070"/>
              <a:gd name="connsiteY1434" fmla="*/ 256945 h 2701072"/>
              <a:gd name="connsiteX1435" fmla="*/ 1305692 w 2701070"/>
              <a:gd name="connsiteY1435" fmla="*/ 319068 h 2701072"/>
              <a:gd name="connsiteX1436" fmla="*/ 1293350 w 2701070"/>
              <a:gd name="connsiteY1436" fmla="*/ 351110 h 2701072"/>
              <a:gd name="connsiteX1437" fmla="*/ 1280358 w 2701070"/>
              <a:gd name="connsiteY1437" fmla="*/ 383807 h 2701072"/>
              <a:gd name="connsiteX1438" fmla="*/ 1269316 w 2701070"/>
              <a:gd name="connsiteY1438" fmla="*/ 416503 h 2701072"/>
              <a:gd name="connsiteX1439" fmla="*/ 1266718 w 2701070"/>
              <a:gd name="connsiteY1439" fmla="*/ 424350 h 2701072"/>
              <a:gd name="connsiteX1440" fmla="*/ 1264768 w 2701070"/>
              <a:gd name="connsiteY1440" fmla="*/ 432851 h 2701072"/>
              <a:gd name="connsiteX1441" fmla="*/ 1260222 w 2701070"/>
              <a:gd name="connsiteY1441" fmla="*/ 449853 h 2701072"/>
              <a:gd name="connsiteX1442" fmla="*/ 1255026 w 2701070"/>
              <a:gd name="connsiteY1442" fmla="*/ 466202 h 2701072"/>
              <a:gd name="connsiteX1443" fmla="*/ 1253076 w 2701070"/>
              <a:gd name="connsiteY1443" fmla="*/ 474049 h 2701072"/>
              <a:gd name="connsiteX1444" fmla="*/ 1251128 w 2701070"/>
              <a:gd name="connsiteY1444" fmla="*/ 482550 h 2701072"/>
              <a:gd name="connsiteX1445" fmla="*/ 1243982 w 2701070"/>
              <a:gd name="connsiteY1445" fmla="*/ 516554 h 2701072"/>
              <a:gd name="connsiteX1446" fmla="*/ 1238786 w 2701070"/>
              <a:gd name="connsiteY1446" fmla="*/ 550558 h 2701072"/>
              <a:gd name="connsiteX1447" fmla="*/ 1236188 w 2701070"/>
              <a:gd name="connsiteY1447" fmla="*/ 567560 h 2701072"/>
              <a:gd name="connsiteX1448" fmla="*/ 1234888 w 2701070"/>
              <a:gd name="connsiteY1448" fmla="*/ 584562 h 2701072"/>
              <a:gd name="connsiteX1449" fmla="*/ 1271264 w 2701070"/>
              <a:gd name="connsiteY1449" fmla="*/ 854634 h 2701072"/>
              <a:gd name="connsiteX1450" fmla="*/ 1338170 w 2701070"/>
              <a:gd name="connsiteY1450" fmla="*/ 974957 h 2701072"/>
              <a:gd name="connsiteX1451" fmla="*/ 1433656 w 2701070"/>
              <a:gd name="connsiteY1451" fmla="*/ 1073700 h 2701072"/>
              <a:gd name="connsiteX1452" fmla="*/ 1333622 w 2701070"/>
              <a:gd name="connsiteY1452" fmla="*/ 978227 h 2701072"/>
              <a:gd name="connsiteX1453" fmla="*/ 1263470 w 2701070"/>
              <a:gd name="connsiteY1453" fmla="*/ 857904 h 2701072"/>
              <a:gd name="connsiteX1454" fmla="*/ 1227094 w 2701070"/>
              <a:gd name="connsiteY1454" fmla="*/ 723195 h 2701072"/>
              <a:gd name="connsiteX1455" fmla="*/ 1223196 w 2701070"/>
              <a:gd name="connsiteY1455" fmla="*/ 688537 h 2701072"/>
              <a:gd name="connsiteX1456" fmla="*/ 1221248 w 2701070"/>
              <a:gd name="connsiteY1456" fmla="*/ 653879 h 2701072"/>
              <a:gd name="connsiteX1457" fmla="*/ 1221898 w 2701070"/>
              <a:gd name="connsiteY1457" fmla="*/ 618567 h 2701072"/>
              <a:gd name="connsiteX1458" fmla="*/ 1222548 w 2701070"/>
              <a:gd name="connsiteY1458" fmla="*/ 601565 h 2701072"/>
              <a:gd name="connsiteX1459" fmla="*/ 1224496 w 2701070"/>
              <a:gd name="connsiteY1459" fmla="*/ 583255 h 2701072"/>
              <a:gd name="connsiteX1460" fmla="*/ 1225794 w 2701070"/>
              <a:gd name="connsiteY1460" fmla="*/ 566253 h 2701072"/>
              <a:gd name="connsiteX1461" fmla="*/ 1228394 w 2701070"/>
              <a:gd name="connsiteY1461" fmla="*/ 549250 h 2701072"/>
              <a:gd name="connsiteX1462" fmla="*/ 1234240 w 2701070"/>
              <a:gd name="connsiteY1462" fmla="*/ 514592 h 2701072"/>
              <a:gd name="connsiteX1463" fmla="*/ 1241384 w 2701070"/>
              <a:gd name="connsiteY1463" fmla="*/ 480588 h 2701072"/>
              <a:gd name="connsiteX1464" fmla="*/ 1243334 w 2701070"/>
              <a:gd name="connsiteY1464" fmla="*/ 472087 h 2701072"/>
              <a:gd name="connsiteX1465" fmla="*/ 1245932 w 2701070"/>
              <a:gd name="connsiteY1465" fmla="*/ 463586 h 2701072"/>
              <a:gd name="connsiteX1466" fmla="*/ 1250478 w 2701070"/>
              <a:gd name="connsiteY1466" fmla="*/ 446584 h 2701072"/>
              <a:gd name="connsiteX1467" fmla="*/ 1298546 w 2701070"/>
              <a:gd name="connsiteY1467" fmla="*/ 315798 h 2701072"/>
              <a:gd name="connsiteX1468" fmla="*/ 1329076 w 2701070"/>
              <a:gd name="connsiteY1468" fmla="*/ 253675 h 2701072"/>
              <a:gd name="connsiteX1469" fmla="*/ 1345964 w 2701070"/>
              <a:gd name="connsiteY1469" fmla="*/ 223595 h 2701072"/>
              <a:gd name="connsiteX1470" fmla="*/ 1354408 w 2701070"/>
              <a:gd name="connsiteY1470" fmla="*/ 207900 h 2701072"/>
              <a:gd name="connsiteX1471" fmla="*/ 1362852 w 2701070"/>
              <a:gd name="connsiteY1471" fmla="*/ 192860 h 2701072"/>
              <a:gd name="connsiteX1472" fmla="*/ 1399878 w 2701070"/>
              <a:gd name="connsiteY1472" fmla="*/ 134007 h 2701072"/>
              <a:gd name="connsiteX1473" fmla="*/ 1514390 w 2701070"/>
              <a:gd name="connsiteY1473" fmla="*/ 0 h 2701072"/>
              <a:gd name="connsiteX1474" fmla="*/ 1476714 w 2701070"/>
              <a:gd name="connsiteY1474" fmla="*/ 58776 h 2701072"/>
              <a:gd name="connsiteX1475" fmla="*/ 1442288 w 2701070"/>
              <a:gd name="connsiteY1475" fmla="*/ 118206 h 2701072"/>
              <a:gd name="connsiteX1476" fmla="*/ 1409810 w 2701070"/>
              <a:gd name="connsiteY1476" fmla="*/ 179594 h 2701072"/>
              <a:gd name="connsiteX1477" fmla="*/ 1380580 w 2701070"/>
              <a:gd name="connsiteY1477" fmla="*/ 242289 h 2701072"/>
              <a:gd name="connsiteX1478" fmla="*/ 1367588 w 2701070"/>
              <a:gd name="connsiteY1478" fmla="*/ 274289 h 2701072"/>
              <a:gd name="connsiteX1479" fmla="*/ 1355246 w 2701070"/>
              <a:gd name="connsiteY1479" fmla="*/ 306290 h 2701072"/>
              <a:gd name="connsiteX1480" fmla="*/ 1344204 w 2701070"/>
              <a:gd name="connsiteY1480" fmla="*/ 338290 h 2701072"/>
              <a:gd name="connsiteX1481" fmla="*/ 1341606 w 2701070"/>
              <a:gd name="connsiteY1481" fmla="*/ 347433 h 2701072"/>
              <a:gd name="connsiteX1482" fmla="*/ 1339008 w 2701070"/>
              <a:gd name="connsiteY1482" fmla="*/ 355270 h 2701072"/>
              <a:gd name="connsiteX1483" fmla="*/ 1334460 w 2701070"/>
              <a:gd name="connsiteY1483" fmla="*/ 372250 h 2701072"/>
              <a:gd name="connsiteX1484" fmla="*/ 1329914 w 2701070"/>
              <a:gd name="connsiteY1484" fmla="*/ 388577 h 2701072"/>
              <a:gd name="connsiteX1485" fmla="*/ 1327316 w 2701070"/>
              <a:gd name="connsiteY1485" fmla="*/ 397067 h 2701072"/>
              <a:gd name="connsiteX1486" fmla="*/ 1326016 w 2701070"/>
              <a:gd name="connsiteY1486" fmla="*/ 404903 h 2701072"/>
              <a:gd name="connsiteX1487" fmla="*/ 1318870 w 2701070"/>
              <a:gd name="connsiteY1487" fmla="*/ 438863 h 2701072"/>
              <a:gd name="connsiteX1488" fmla="*/ 1313024 w 2701070"/>
              <a:gd name="connsiteY1488" fmla="*/ 472823 h 2701072"/>
              <a:gd name="connsiteX1489" fmla="*/ 1311076 w 2701070"/>
              <a:gd name="connsiteY1489" fmla="*/ 489803 h 2701072"/>
              <a:gd name="connsiteX1490" fmla="*/ 1309776 w 2701070"/>
              <a:gd name="connsiteY1490" fmla="*/ 507435 h 2701072"/>
              <a:gd name="connsiteX1491" fmla="*/ 1346152 w 2701070"/>
              <a:gd name="connsiteY1491" fmla="*/ 776500 h 2701072"/>
              <a:gd name="connsiteX1492" fmla="*/ 1413058 w 2701070"/>
              <a:gd name="connsiteY1492" fmla="*/ 896665 h 2701072"/>
              <a:gd name="connsiteX1493" fmla="*/ 1508544 w 2701070"/>
              <a:gd name="connsiteY1493" fmla="*/ 995932 h 2701072"/>
              <a:gd name="connsiteX1494" fmla="*/ 1408510 w 2701070"/>
              <a:gd name="connsiteY1494" fmla="*/ 899930 h 2701072"/>
              <a:gd name="connsiteX1495" fmla="*/ 1338358 w 2701070"/>
              <a:gd name="connsiteY1495" fmla="*/ 779766 h 2701072"/>
              <a:gd name="connsiteX1496" fmla="*/ 1301982 w 2701070"/>
              <a:gd name="connsiteY1496" fmla="*/ 645886 h 2701072"/>
              <a:gd name="connsiteX1497" fmla="*/ 1298084 w 2701070"/>
              <a:gd name="connsiteY1497" fmla="*/ 610620 h 2701072"/>
              <a:gd name="connsiteX1498" fmla="*/ 1296136 w 2701070"/>
              <a:gd name="connsiteY1498" fmla="*/ 575355 h 2701072"/>
              <a:gd name="connsiteX1499" fmla="*/ 1296786 w 2701070"/>
              <a:gd name="connsiteY1499" fmla="*/ 540742 h 2701072"/>
              <a:gd name="connsiteX1500" fmla="*/ 1298084 w 2701070"/>
              <a:gd name="connsiteY1500" fmla="*/ 523762 h 2701072"/>
              <a:gd name="connsiteX1501" fmla="*/ 1299384 w 2701070"/>
              <a:gd name="connsiteY1501" fmla="*/ 506129 h 2701072"/>
              <a:gd name="connsiteX1502" fmla="*/ 1300682 w 2701070"/>
              <a:gd name="connsiteY1502" fmla="*/ 488496 h 2701072"/>
              <a:gd name="connsiteX1503" fmla="*/ 1303282 w 2701070"/>
              <a:gd name="connsiteY1503" fmla="*/ 471517 h 2701072"/>
              <a:gd name="connsiteX1504" fmla="*/ 1308478 w 2701070"/>
              <a:gd name="connsiteY1504" fmla="*/ 436904 h 2701072"/>
              <a:gd name="connsiteX1505" fmla="*/ 1316272 w 2701070"/>
              <a:gd name="connsiteY1505" fmla="*/ 402944 h 2701072"/>
              <a:gd name="connsiteX1506" fmla="*/ 1318222 w 2701070"/>
              <a:gd name="connsiteY1506" fmla="*/ 394454 h 2701072"/>
              <a:gd name="connsiteX1507" fmla="*/ 1320820 w 2701070"/>
              <a:gd name="connsiteY1507" fmla="*/ 385964 h 2701072"/>
              <a:gd name="connsiteX1508" fmla="*/ 1325366 w 2701070"/>
              <a:gd name="connsiteY1508" fmla="*/ 369638 h 2701072"/>
              <a:gd name="connsiteX1509" fmla="*/ 1373434 w 2701070"/>
              <a:gd name="connsiteY1509" fmla="*/ 238371 h 2701072"/>
              <a:gd name="connsiteX1510" fmla="*/ 1403964 w 2701070"/>
              <a:gd name="connsiteY1510" fmla="*/ 176329 h 2701072"/>
              <a:gd name="connsiteX1511" fmla="*/ 1420202 w 2701070"/>
              <a:gd name="connsiteY1511" fmla="*/ 146288 h 2701072"/>
              <a:gd name="connsiteX1512" fmla="*/ 1429296 w 2701070"/>
              <a:gd name="connsiteY1512" fmla="*/ 130614 h 2701072"/>
              <a:gd name="connsiteX1513" fmla="*/ 1437740 w 2701070"/>
              <a:gd name="connsiteY1513" fmla="*/ 115593 h 2701072"/>
              <a:gd name="connsiteX1514" fmla="*/ 1474766 w 2701070"/>
              <a:gd name="connsiteY1514" fmla="*/ 57470 h 270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Lst>
            <a:rect l="l" t="t" r="r" b="b"/>
            <a:pathLst>
              <a:path w="2701070" h="2701072">
                <a:moveTo>
                  <a:pt x="1402056" y="2482820"/>
                </a:moveTo>
                <a:lnTo>
                  <a:pt x="1345164" y="2522561"/>
                </a:lnTo>
                <a:cubicBezTo>
                  <a:pt x="1326200" y="2535591"/>
                  <a:pt x="1306582" y="2547318"/>
                  <a:pt x="1286964" y="2559697"/>
                </a:cubicBezTo>
                <a:cubicBezTo>
                  <a:pt x="1281732" y="2562954"/>
                  <a:pt x="1276502" y="2565560"/>
                  <a:pt x="1271924" y="2568818"/>
                </a:cubicBezTo>
                <a:lnTo>
                  <a:pt x="1256884" y="2576636"/>
                </a:lnTo>
                <a:lnTo>
                  <a:pt x="1226148" y="2594226"/>
                </a:lnTo>
                <a:cubicBezTo>
                  <a:pt x="1205876" y="2603999"/>
                  <a:pt x="1184298" y="2614423"/>
                  <a:pt x="1163372" y="2624195"/>
                </a:cubicBezTo>
                <a:cubicBezTo>
                  <a:pt x="1120866" y="2642437"/>
                  <a:pt x="1077707" y="2660027"/>
                  <a:pt x="1033240" y="2672406"/>
                </a:cubicBezTo>
                <a:lnTo>
                  <a:pt x="1016238" y="2676966"/>
                </a:lnTo>
                <a:lnTo>
                  <a:pt x="1007737" y="2679572"/>
                </a:lnTo>
                <a:lnTo>
                  <a:pt x="999236" y="2681527"/>
                </a:lnTo>
                <a:lnTo>
                  <a:pt x="965232" y="2688693"/>
                </a:lnTo>
                <a:cubicBezTo>
                  <a:pt x="953461" y="2691299"/>
                  <a:pt x="942344" y="2692602"/>
                  <a:pt x="930574" y="2694557"/>
                </a:cubicBezTo>
                <a:lnTo>
                  <a:pt x="913571" y="2697163"/>
                </a:lnTo>
                <a:lnTo>
                  <a:pt x="895915" y="2698466"/>
                </a:lnTo>
                <a:lnTo>
                  <a:pt x="878913" y="2700420"/>
                </a:lnTo>
                <a:cubicBezTo>
                  <a:pt x="872374" y="2700420"/>
                  <a:pt x="866489" y="2701072"/>
                  <a:pt x="861257" y="2701072"/>
                </a:cubicBezTo>
                <a:lnTo>
                  <a:pt x="825945" y="2701072"/>
                </a:lnTo>
                <a:lnTo>
                  <a:pt x="791287" y="2699769"/>
                </a:lnTo>
                <a:cubicBezTo>
                  <a:pt x="779516" y="2699117"/>
                  <a:pt x="768400" y="2697163"/>
                  <a:pt x="756629" y="2695860"/>
                </a:cubicBezTo>
                <a:cubicBezTo>
                  <a:pt x="710200" y="2689345"/>
                  <a:pt x="665079" y="2676966"/>
                  <a:pt x="621920" y="2659376"/>
                </a:cubicBezTo>
                <a:cubicBezTo>
                  <a:pt x="578761" y="2641134"/>
                  <a:pt x="538871" y="2617029"/>
                  <a:pt x="501597" y="2589014"/>
                </a:cubicBezTo>
                <a:cubicBezTo>
                  <a:pt x="465631" y="2559697"/>
                  <a:pt x="432281" y="2527122"/>
                  <a:pt x="406124" y="2489335"/>
                </a:cubicBezTo>
                <a:cubicBezTo>
                  <a:pt x="434243" y="2525819"/>
                  <a:pt x="467593" y="2557091"/>
                  <a:pt x="504867" y="2584454"/>
                </a:cubicBezTo>
                <a:cubicBezTo>
                  <a:pt x="542141" y="2611817"/>
                  <a:pt x="582030" y="2634619"/>
                  <a:pt x="625190" y="2651558"/>
                </a:cubicBezTo>
                <a:cubicBezTo>
                  <a:pt x="710200" y="2685436"/>
                  <a:pt x="803712" y="2698466"/>
                  <a:pt x="894608" y="2688042"/>
                </a:cubicBezTo>
                <a:lnTo>
                  <a:pt x="912264" y="2686739"/>
                </a:lnTo>
                <a:lnTo>
                  <a:pt x="929266" y="2684784"/>
                </a:lnTo>
                <a:cubicBezTo>
                  <a:pt x="940382" y="2682830"/>
                  <a:pt x="952153" y="2681527"/>
                  <a:pt x="963270" y="2679572"/>
                </a:cubicBezTo>
                <a:lnTo>
                  <a:pt x="997274" y="2671754"/>
                </a:lnTo>
                <a:lnTo>
                  <a:pt x="1005121" y="2669800"/>
                </a:lnTo>
                <a:lnTo>
                  <a:pt x="1013622" y="2667845"/>
                </a:lnTo>
                <a:lnTo>
                  <a:pt x="1030624" y="2663285"/>
                </a:lnTo>
                <a:lnTo>
                  <a:pt x="1046973" y="2658724"/>
                </a:lnTo>
                <a:lnTo>
                  <a:pt x="1055474" y="2656118"/>
                </a:lnTo>
                <a:lnTo>
                  <a:pt x="1063321" y="2653512"/>
                </a:lnTo>
                <a:lnTo>
                  <a:pt x="1096017" y="2642437"/>
                </a:lnTo>
                <a:cubicBezTo>
                  <a:pt x="1107134" y="2639179"/>
                  <a:pt x="1117597" y="2633967"/>
                  <a:pt x="1128714" y="2630058"/>
                </a:cubicBezTo>
                <a:lnTo>
                  <a:pt x="1160102" y="2617029"/>
                </a:lnTo>
                <a:cubicBezTo>
                  <a:pt x="1181682" y="2607256"/>
                  <a:pt x="1202608" y="2598135"/>
                  <a:pt x="1222880" y="2587711"/>
                </a:cubicBezTo>
                <a:cubicBezTo>
                  <a:pt x="1243150" y="2576636"/>
                  <a:pt x="1264076" y="2566863"/>
                  <a:pt x="1283694" y="2555136"/>
                </a:cubicBezTo>
                <a:cubicBezTo>
                  <a:pt x="1303966" y="2543409"/>
                  <a:pt x="1324238" y="2532334"/>
                  <a:pt x="1343856" y="2520607"/>
                </a:cubicBezTo>
                <a:close/>
                <a:moveTo>
                  <a:pt x="1476944" y="2405053"/>
                </a:moveTo>
                <a:lnTo>
                  <a:pt x="1420090" y="2444676"/>
                </a:lnTo>
                <a:cubicBezTo>
                  <a:pt x="1401138" y="2457668"/>
                  <a:pt x="1380880" y="2469360"/>
                  <a:pt x="1361274" y="2481701"/>
                </a:cubicBezTo>
                <a:cubicBezTo>
                  <a:pt x="1356700" y="2484949"/>
                  <a:pt x="1351472" y="2487548"/>
                  <a:pt x="1346244" y="2490796"/>
                </a:cubicBezTo>
                <a:lnTo>
                  <a:pt x="1331866" y="2499240"/>
                </a:lnTo>
                <a:lnTo>
                  <a:pt x="1300498" y="2515479"/>
                </a:lnTo>
                <a:cubicBezTo>
                  <a:pt x="1280240" y="2525872"/>
                  <a:pt x="1259328" y="2536265"/>
                  <a:pt x="1239070" y="2546658"/>
                </a:cubicBezTo>
                <a:cubicBezTo>
                  <a:pt x="1195940" y="2564846"/>
                  <a:pt x="1152808" y="2581734"/>
                  <a:pt x="1107717" y="2594076"/>
                </a:cubicBezTo>
                <a:lnTo>
                  <a:pt x="1091380" y="2599273"/>
                </a:lnTo>
                <a:lnTo>
                  <a:pt x="1082884" y="2601221"/>
                </a:lnTo>
                <a:lnTo>
                  <a:pt x="1074388" y="2603170"/>
                </a:lnTo>
                <a:lnTo>
                  <a:pt x="1040407" y="2610315"/>
                </a:lnTo>
                <a:cubicBezTo>
                  <a:pt x="1028644" y="2612914"/>
                  <a:pt x="1016881" y="2614213"/>
                  <a:pt x="1005771" y="2616161"/>
                </a:cubicBezTo>
                <a:lnTo>
                  <a:pt x="988780" y="2618760"/>
                </a:lnTo>
                <a:lnTo>
                  <a:pt x="971136" y="2620059"/>
                </a:lnTo>
                <a:lnTo>
                  <a:pt x="953491" y="2622007"/>
                </a:lnTo>
                <a:cubicBezTo>
                  <a:pt x="947610" y="2622007"/>
                  <a:pt x="941728" y="2622657"/>
                  <a:pt x="936500" y="2622657"/>
                </a:cubicBezTo>
                <a:lnTo>
                  <a:pt x="901211" y="2623307"/>
                </a:lnTo>
                <a:lnTo>
                  <a:pt x="866576" y="2621358"/>
                </a:lnTo>
                <a:cubicBezTo>
                  <a:pt x="854813" y="2620708"/>
                  <a:pt x="843050" y="2618760"/>
                  <a:pt x="831287" y="2617460"/>
                </a:cubicBezTo>
                <a:cubicBezTo>
                  <a:pt x="785542" y="2610965"/>
                  <a:pt x="739797" y="2599273"/>
                  <a:pt x="697320" y="2581085"/>
                </a:cubicBezTo>
                <a:cubicBezTo>
                  <a:pt x="654189" y="2562897"/>
                  <a:pt x="613672" y="2538863"/>
                  <a:pt x="577730" y="2510932"/>
                </a:cubicBezTo>
                <a:cubicBezTo>
                  <a:pt x="541134" y="2481701"/>
                  <a:pt x="507152" y="2449223"/>
                  <a:pt x="481012" y="2410899"/>
                </a:cubicBezTo>
                <a:cubicBezTo>
                  <a:pt x="509112" y="2447924"/>
                  <a:pt x="543094" y="2479753"/>
                  <a:pt x="580344" y="2507035"/>
                </a:cubicBezTo>
                <a:cubicBezTo>
                  <a:pt x="617593" y="2533667"/>
                  <a:pt x="657457" y="2556401"/>
                  <a:pt x="699934" y="2573290"/>
                </a:cubicBezTo>
                <a:cubicBezTo>
                  <a:pt x="785542" y="2607067"/>
                  <a:pt x="878992" y="2620059"/>
                  <a:pt x="969829" y="2610315"/>
                </a:cubicBezTo>
                <a:lnTo>
                  <a:pt x="987473" y="2608367"/>
                </a:lnTo>
                <a:lnTo>
                  <a:pt x="1003811" y="2606418"/>
                </a:lnTo>
                <a:cubicBezTo>
                  <a:pt x="1015574" y="2604469"/>
                  <a:pt x="1027337" y="2603170"/>
                  <a:pt x="1038446" y="2600572"/>
                </a:cubicBezTo>
                <a:lnTo>
                  <a:pt x="1072428" y="2593427"/>
                </a:lnTo>
                <a:lnTo>
                  <a:pt x="1080924" y="2592128"/>
                </a:lnTo>
                <a:lnTo>
                  <a:pt x="1088766" y="2589529"/>
                </a:lnTo>
                <a:lnTo>
                  <a:pt x="1105756" y="2584982"/>
                </a:lnTo>
                <a:lnTo>
                  <a:pt x="1122094" y="2580435"/>
                </a:lnTo>
                <a:lnTo>
                  <a:pt x="1130589" y="2577837"/>
                </a:lnTo>
                <a:lnTo>
                  <a:pt x="1138431" y="2575239"/>
                </a:lnTo>
                <a:lnTo>
                  <a:pt x="1171106" y="2564196"/>
                </a:lnTo>
                <a:cubicBezTo>
                  <a:pt x="1182216" y="2560948"/>
                  <a:pt x="1192672" y="2555752"/>
                  <a:pt x="1203128" y="2551855"/>
                </a:cubicBezTo>
                <a:lnTo>
                  <a:pt x="1235150" y="2538863"/>
                </a:lnTo>
                <a:cubicBezTo>
                  <a:pt x="1256062" y="2529769"/>
                  <a:pt x="1277626" y="2520026"/>
                  <a:pt x="1297884" y="2509633"/>
                </a:cubicBezTo>
                <a:cubicBezTo>
                  <a:pt x="1318144" y="2499240"/>
                  <a:pt x="1339056" y="2488847"/>
                  <a:pt x="1358660" y="2477154"/>
                </a:cubicBezTo>
                <a:cubicBezTo>
                  <a:pt x="1378918" y="2466112"/>
                  <a:pt x="1399178" y="2454420"/>
                  <a:pt x="1418782" y="2442728"/>
                </a:cubicBezTo>
                <a:close/>
                <a:moveTo>
                  <a:pt x="1554710" y="2327284"/>
                </a:moveTo>
                <a:lnTo>
                  <a:pt x="1497818" y="2366907"/>
                </a:lnTo>
                <a:cubicBezTo>
                  <a:pt x="1478854" y="2379899"/>
                  <a:pt x="1458582" y="2391591"/>
                  <a:pt x="1438964" y="2403932"/>
                </a:cubicBezTo>
                <a:cubicBezTo>
                  <a:pt x="1434388" y="2407180"/>
                  <a:pt x="1429156" y="2410428"/>
                  <a:pt x="1423924" y="2413026"/>
                </a:cubicBezTo>
                <a:lnTo>
                  <a:pt x="1408884" y="2421471"/>
                </a:lnTo>
                <a:lnTo>
                  <a:pt x="1378804" y="2438359"/>
                </a:lnTo>
                <a:cubicBezTo>
                  <a:pt x="1357878" y="2448103"/>
                  <a:pt x="1336952" y="2458496"/>
                  <a:pt x="1316026" y="2468889"/>
                </a:cubicBezTo>
                <a:cubicBezTo>
                  <a:pt x="1273522" y="2487077"/>
                  <a:pt x="1230362" y="2503965"/>
                  <a:pt x="1185242" y="2516307"/>
                </a:cubicBezTo>
                <a:lnTo>
                  <a:pt x="1168893" y="2521504"/>
                </a:lnTo>
                <a:lnTo>
                  <a:pt x="1160392" y="2523452"/>
                </a:lnTo>
                <a:lnTo>
                  <a:pt x="1151891" y="2525401"/>
                </a:lnTo>
                <a:lnTo>
                  <a:pt x="1117233" y="2532546"/>
                </a:lnTo>
                <a:cubicBezTo>
                  <a:pt x="1106116" y="2535145"/>
                  <a:pt x="1094345" y="2536444"/>
                  <a:pt x="1083229" y="2538392"/>
                </a:cubicBezTo>
                <a:lnTo>
                  <a:pt x="1065573" y="2540991"/>
                </a:lnTo>
                <a:lnTo>
                  <a:pt x="1048570" y="2542939"/>
                </a:lnTo>
                <a:lnTo>
                  <a:pt x="1030914" y="2544238"/>
                </a:lnTo>
                <a:cubicBezTo>
                  <a:pt x="1025029" y="2544888"/>
                  <a:pt x="1019144" y="2544888"/>
                  <a:pt x="1013912" y="2544888"/>
                </a:cubicBezTo>
                <a:lnTo>
                  <a:pt x="978600" y="2545538"/>
                </a:lnTo>
                <a:lnTo>
                  <a:pt x="943942" y="2543589"/>
                </a:lnTo>
                <a:cubicBezTo>
                  <a:pt x="932171" y="2542939"/>
                  <a:pt x="920401" y="2540991"/>
                  <a:pt x="908630" y="2539691"/>
                </a:cubicBezTo>
                <a:cubicBezTo>
                  <a:pt x="862855" y="2533196"/>
                  <a:pt x="817080" y="2521504"/>
                  <a:pt x="774575" y="2503316"/>
                </a:cubicBezTo>
                <a:cubicBezTo>
                  <a:pt x="731416" y="2485778"/>
                  <a:pt x="690872" y="2461094"/>
                  <a:pt x="654252" y="2433163"/>
                </a:cubicBezTo>
                <a:cubicBezTo>
                  <a:pt x="618286" y="2403932"/>
                  <a:pt x="584936" y="2372104"/>
                  <a:pt x="558779" y="2333780"/>
                </a:cubicBezTo>
                <a:cubicBezTo>
                  <a:pt x="586244" y="2370155"/>
                  <a:pt x="620248" y="2401984"/>
                  <a:pt x="657522" y="2428616"/>
                </a:cubicBezTo>
                <a:cubicBezTo>
                  <a:pt x="694142" y="2455898"/>
                  <a:pt x="734685" y="2479282"/>
                  <a:pt x="777191" y="2495521"/>
                </a:cubicBezTo>
                <a:cubicBezTo>
                  <a:pt x="862855" y="2529948"/>
                  <a:pt x="956367" y="2542290"/>
                  <a:pt x="1047263" y="2532546"/>
                </a:cubicBezTo>
                <a:lnTo>
                  <a:pt x="1064265" y="2530598"/>
                </a:lnTo>
                <a:lnTo>
                  <a:pt x="1081921" y="2528649"/>
                </a:lnTo>
                <a:cubicBezTo>
                  <a:pt x="1093038" y="2526700"/>
                  <a:pt x="1104808" y="2525401"/>
                  <a:pt x="1115925" y="2523452"/>
                </a:cubicBezTo>
                <a:lnTo>
                  <a:pt x="1149275" y="2515658"/>
                </a:lnTo>
                <a:lnTo>
                  <a:pt x="1157776" y="2513709"/>
                </a:lnTo>
                <a:lnTo>
                  <a:pt x="1166277" y="2511760"/>
                </a:lnTo>
                <a:lnTo>
                  <a:pt x="1182626" y="2507213"/>
                </a:lnTo>
                <a:lnTo>
                  <a:pt x="1199628" y="2502666"/>
                </a:lnTo>
                <a:lnTo>
                  <a:pt x="1208128" y="2500068"/>
                </a:lnTo>
                <a:lnTo>
                  <a:pt x="1215976" y="2497470"/>
                </a:lnTo>
                <a:lnTo>
                  <a:pt x="1248672" y="2486427"/>
                </a:lnTo>
                <a:cubicBezTo>
                  <a:pt x="1259136" y="2483179"/>
                  <a:pt x="1270252" y="2477983"/>
                  <a:pt x="1280714" y="2474085"/>
                </a:cubicBezTo>
                <a:lnTo>
                  <a:pt x="1312756" y="2461094"/>
                </a:lnTo>
                <a:cubicBezTo>
                  <a:pt x="1333682" y="2452000"/>
                  <a:pt x="1355262" y="2442257"/>
                  <a:pt x="1375534" y="2431864"/>
                </a:cubicBezTo>
                <a:cubicBezTo>
                  <a:pt x="1395806" y="2421471"/>
                  <a:pt x="1416732" y="2411078"/>
                  <a:pt x="1436350" y="2399385"/>
                </a:cubicBezTo>
                <a:cubicBezTo>
                  <a:pt x="1456620" y="2388343"/>
                  <a:pt x="1476892" y="2376651"/>
                  <a:pt x="1496510" y="2364959"/>
                </a:cubicBezTo>
                <a:close/>
                <a:moveTo>
                  <a:pt x="1632480" y="2252396"/>
                </a:moveTo>
                <a:lnTo>
                  <a:pt x="1575626" y="2292019"/>
                </a:lnTo>
                <a:cubicBezTo>
                  <a:pt x="1556020" y="2305011"/>
                  <a:pt x="1536416" y="2316703"/>
                  <a:pt x="1516810" y="2329694"/>
                </a:cubicBezTo>
                <a:cubicBezTo>
                  <a:pt x="1512236" y="2332292"/>
                  <a:pt x="1507008" y="2335540"/>
                  <a:pt x="1501780" y="2338138"/>
                </a:cubicBezTo>
                <a:lnTo>
                  <a:pt x="1486750" y="2346583"/>
                </a:lnTo>
                <a:lnTo>
                  <a:pt x="1456034" y="2363471"/>
                </a:lnTo>
                <a:cubicBezTo>
                  <a:pt x="1435776" y="2373864"/>
                  <a:pt x="1414864" y="2383608"/>
                  <a:pt x="1393952" y="2394001"/>
                </a:cubicBezTo>
                <a:cubicBezTo>
                  <a:pt x="1351476" y="2412838"/>
                  <a:pt x="1308344" y="2429077"/>
                  <a:pt x="1263252" y="2441419"/>
                </a:cubicBezTo>
                <a:lnTo>
                  <a:pt x="1246916" y="2446615"/>
                </a:lnTo>
                <a:lnTo>
                  <a:pt x="1238420" y="2448564"/>
                </a:lnTo>
                <a:lnTo>
                  <a:pt x="1229924" y="2450513"/>
                </a:lnTo>
                <a:lnTo>
                  <a:pt x="1195942" y="2458308"/>
                </a:lnTo>
                <a:cubicBezTo>
                  <a:pt x="1184180" y="2460906"/>
                  <a:pt x="1172417" y="2461555"/>
                  <a:pt x="1161307" y="2463504"/>
                </a:cubicBezTo>
                <a:lnTo>
                  <a:pt x="1143663" y="2466102"/>
                </a:lnTo>
                <a:lnTo>
                  <a:pt x="1126672" y="2468051"/>
                </a:lnTo>
                <a:lnTo>
                  <a:pt x="1109027" y="2469350"/>
                </a:lnTo>
                <a:cubicBezTo>
                  <a:pt x="1103146" y="2470000"/>
                  <a:pt x="1097264" y="2470649"/>
                  <a:pt x="1091383" y="2470000"/>
                </a:cubicBezTo>
                <a:lnTo>
                  <a:pt x="1056747" y="2470649"/>
                </a:lnTo>
                <a:lnTo>
                  <a:pt x="1021459" y="2468701"/>
                </a:lnTo>
                <a:cubicBezTo>
                  <a:pt x="1010349" y="2468051"/>
                  <a:pt x="998586" y="2466102"/>
                  <a:pt x="986823" y="2465453"/>
                </a:cubicBezTo>
                <a:cubicBezTo>
                  <a:pt x="940425" y="2458957"/>
                  <a:pt x="895333" y="2446615"/>
                  <a:pt x="852202" y="2428428"/>
                </a:cubicBezTo>
                <a:cubicBezTo>
                  <a:pt x="809725" y="2410240"/>
                  <a:pt x="769208" y="2386856"/>
                  <a:pt x="732612" y="2358275"/>
                </a:cubicBezTo>
                <a:cubicBezTo>
                  <a:pt x="696016" y="2329694"/>
                  <a:pt x="662688" y="2297216"/>
                  <a:pt x="636548" y="2258892"/>
                </a:cubicBezTo>
                <a:cubicBezTo>
                  <a:pt x="664648" y="2295267"/>
                  <a:pt x="698630" y="2327096"/>
                  <a:pt x="735880" y="2354377"/>
                </a:cubicBezTo>
                <a:cubicBezTo>
                  <a:pt x="772476" y="2381010"/>
                  <a:pt x="812993" y="2404394"/>
                  <a:pt x="855470" y="2421282"/>
                </a:cubicBezTo>
                <a:cubicBezTo>
                  <a:pt x="940425" y="2455060"/>
                  <a:pt x="1034528" y="2467401"/>
                  <a:pt x="1125365" y="2457658"/>
                </a:cubicBezTo>
                <a:lnTo>
                  <a:pt x="1143009" y="2455709"/>
                </a:lnTo>
                <a:lnTo>
                  <a:pt x="1159347" y="2453761"/>
                </a:lnTo>
                <a:cubicBezTo>
                  <a:pt x="1171110" y="2451812"/>
                  <a:pt x="1182872" y="2450513"/>
                  <a:pt x="1193982" y="2448564"/>
                </a:cubicBezTo>
                <a:lnTo>
                  <a:pt x="1227310" y="2441419"/>
                </a:lnTo>
                <a:lnTo>
                  <a:pt x="1235806" y="2439470"/>
                </a:lnTo>
                <a:lnTo>
                  <a:pt x="1243648" y="2436872"/>
                </a:lnTo>
                <a:lnTo>
                  <a:pt x="1260638" y="2432325"/>
                </a:lnTo>
                <a:lnTo>
                  <a:pt x="1277630" y="2427778"/>
                </a:lnTo>
                <a:lnTo>
                  <a:pt x="1286126" y="2425829"/>
                </a:lnTo>
                <a:lnTo>
                  <a:pt x="1293968" y="2422582"/>
                </a:lnTo>
                <a:lnTo>
                  <a:pt x="1326642" y="2411539"/>
                </a:lnTo>
                <a:cubicBezTo>
                  <a:pt x="1337098" y="2408291"/>
                  <a:pt x="1348208" y="2403095"/>
                  <a:pt x="1358664" y="2399197"/>
                </a:cubicBezTo>
                <a:lnTo>
                  <a:pt x="1390686" y="2386856"/>
                </a:lnTo>
                <a:cubicBezTo>
                  <a:pt x="1411598" y="2377112"/>
                  <a:pt x="1433162" y="2367369"/>
                  <a:pt x="1453420" y="2356976"/>
                </a:cubicBezTo>
                <a:cubicBezTo>
                  <a:pt x="1473680" y="2346583"/>
                  <a:pt x="1493938" y="2336190"/>
                  <a:pt x="1514196" y="2324497"/>
                </a:cubicBezTo>
                <a:cubicBezTo>
                  <a:pt x="1534454" y="2313455"/>
                  <a:pt x="1554714" y="2301763"/>
                  <a:pt x="1574318" y="2290071"/>
                </a:cubicBezTo>
                <a:close/>
                <a:moveTo>
                  <a:pt x="1707368" y="2177508"/>
                </a:moveTo>
                <a:lnTo>
                  <a:pt x="1650514" y="2217131"/>
                </a:lnTo>
                <a:cubicBezTo>
                  <a:pt x="1630908" y="2229473"/>
                  <a:pt x="1611304" y="2241165"/>
                  <a:pt x="1591698" y="2254156"/>
                </a:cubicBezTo>
                <a:cubicBezTo>
                  <a:pt x="1586470" y="2256755"/>
                  <a:pt x="1581896" y="2260002"/>
                  <a:pt x="1576668" y="2262601"/>
                </a:cubicBezTo>
                <a:lnTo>
                  <a:pt x="1560984" y="2271045"/>
                </a:lnTo>
                <a:lnTo>
                  <a:pt x="1530922" y="2287934"/>
                </a:lnTo>
                <a:cubicBezTo>
                  <a:pt x="1510664" y="2298327"/>
                  <a:pt x="1489752" y="2308720"/>
                  <a:pt x="1468840" y="2318463"/>
                </a:cubicBezTo>
                <a:cubicBezTo>
                  <a:pt x="1426364" y="2337301"/>
                  <a:pt x="1382578" y="2354189"/>
                  <a:pt x="1338140" y="2365881"/>
                </a:cubicBezTo>
                <a:lnTo>
                  <a:pt x="1321150" y="2371078"/>
                </a:lnTo>
                <a:lnTo>
                  <a:pt x="1313308" y="2373676"/>
                </a:lnTo>
                <a:lnTo>
                  <a:pt x="1304812" y="2374975"/>
                </a:lnTo>
                <a:lnTo>
                  <a:pt x="1270178" y="2382770"/>
                </a:lnTo>
                <a:cubicBezTo>
                  <a:pt x="1259068" y="2385368"/>
                  <a:pt x="1247304" y="2386018"/>
                  <a:pt x="1235542" y="2387967"/>
                </a:cubicBezTo>
                <a:lnTo>
                  <a:pt x="1218550" y="2390565"/>
                </a:lnTo>
                <a:lnTo>
                  <a:pt x="1201560" y="2392513"/>
                </a:lnTo>
                <a:lnTo>
                  <a:pt x="1183916" y="2393813"/>
                </a:lnTo>
                <a:cubicBezTo>
                  <a:pt x="1178034" y="2394462"/>
                  <a:pt x="1172152" y="2395112"/>
                  <a:pt x="1166271" y="2394462"/>
                </a:cubicBezTo>
                <a:lnTo>
                  <a:pt x="1131635" y="2395761"/>
                </a:lnTo>
                <a:lnTo>
                  <a:pt x="1096347" y="2393813"/>
                </a:lnTo>
                <a:cubicBezTo>
                  <a:pt x="1085237" y="2392513"/>
                  <a:pt x="1073474" y="2390565"/>
                  <a:pt x="1061711" y="2389915"/>
                </a:cubicBezTo>
                <a:cubicBezTo>
                  <a:pt x="1015313" y="2383420"/>
                  <a:pt x="970221" y="2371078"/>
                  <a:pt x="927090" y="2352890"/>
                </a:cubicBezTo>
                <a:cubicBezTo>
                  <a:pt x="884613" y="2335352"/>
                  <a:pt x="844096" y="2311318"/>
                  <a:pt x="806847" y="2282737"/>
                </a:cubicBezTo>
                <a:cubicBezTo>
                  <a:pt x="770904" y="2254156"/>
                  <a:pt x="737576" y="2221678"/>
                  <a:pt x="711436" y="2183354"/>
                </a:cubicBezTo>
                <a:cubicBezTo>
                  <a:pt x="738883" y="2219730"/>
                  <a:pt x="773518" y="2251558"/>
                  <a:pt x="810768" y="2278840"/>
                </a:cubicBezTo>
                <a:cubicBezTo>
                  <a:pt x="847364" y="2305472"/>
                  <a:pt x="887881" y="2328856"/>
                  <a:pt x="930358" y="2345095"/>
                </a:cubicBezTo>
                <a:cubicBezTo>
                  <a:pt x="1015313" y="2379522"/>
                  <a:pt x="1108763" y="2391864"/>
                  <a:pt x="1200252" y="2382120"/>
                </a:cubicBezTo>
                <a:lnTo>
                  <a:pt x="1217244" y="2380821"/>
                </a:lnTo>
                <a:lnTo>
                  <a:pt x="1234234" y="2378223"/>
                </a:lnTo>
                <a:cubicBezTo>
                  <a:pt x="1245998" y="2376274"/>
                  <a:pt x="1257108" y="2374975"/>
                  <a:pt x="1268216" y="2373027"/>
                </a:cubicBezTo>
                <a:lnTo>
                  <a:pt x="1302198" y="2365881"/>
                </a:lnTo>
                <a:lnTo>
                  <a:pt x="1310694" y="2363933"/>
                </a:lnTo>
                <a:lnTo>
                  <a:pt x="1318536" y="2361984"/>
                </a:lnTo>
                <a:lnTo>
                  <a:pt x="1335526" y="2356787"/>
                </a:lnTo>
                <a:lnTo>
                  <a:pt x="1352518" y="2352241"/>
                </a:lnTo>
                <a:lnTo>
                  <a:pt x="1360360" y="2350292"/>
                </a:lnTo>
                <a:lnTo>
                  <a:pt x="1368856" y="2347694"/>
                </a:lnTo>
                <a:lnTo>
                  <a:pt x="1401530" y="2336001"/>
                </a:lnTo>
                <a:cubicBezTo>
                  <a:pt x="1411986" y="2332754"/>
                  <a:pt x="1422442" y="2328207"/>
                  <a:pt x="1433552" y="2323660"/>
                </a:cubicBezTo>
                <a:lnTo>
                  <a:pt x="1465574" y="2311318"/>
                </a:lnTo>
                <a:cubicBezTo>
                  <a:pt x="1486486" y="2301575"/>
                  <a:pt x="1507396" y="2291831"/>
                  <a:pt x="1527656" y="2282088"/>
                </a:cubicBezTo>
                <a:cubicBezTo>
                  <a:pt x="1548568" y="2271045"/>
                  <a:pt x="1568826" y="2260652"/>
                  <a:pt x="1589084" y="2249609"/>
                </a:cubicBezTo>
                <a:cubicBezTo>
                  <a:pt x="1608690" y="2237917"/>
                  <a:pt x="1629602" y="2226225"/>
                  <a:pt x="1649206" y="2214533"/>
                </a:cubicBezTo>
                <a:close/>
                <a:moveTo>
                  <a:pt x="1785134" y="2099741"/>
                </a:moveTo>
                <a:lnTo>
                  <a:pt x="1728280" y="2139364"/>
                </a:lnTo>
                <a:cubicBezTo>
                  <a:pt x="1708676" y="2151706"/>
                  <a:pt x="1689070" y="2164048"/>
                  <a:pt x="1669466" y="2176389"/>
                </a:cubicBezTo>
                <a:cubicBezTo>
                  <a:pt x="1664238" y="2178988"/>
                  <a:pt x="1659662" y="2182235"/>
                  <a:pt x="1654434" y="2184834"/>
                </a:cubicBezTo>
                <a:lnTo>
                  <a:pt x="1638750" y="2193278"/>
                </a:lnTo>
                <a:lnTo>
                  <a:pt x="1608690" y="2210167"/>
                </a:lnTo>
                <a:cubicBezTo>
                  <a:pt x="1588432" y="2221209"/>
                  <a:pt x="1567520" y="2230953"/>
                  <a:pt x="1546608" y="2240696"/>
                </a:cubicBezTo>
                <a:cubicBezTo>
                  <a:pt x="1504130" y="2259534"/>
                  <a:pt x="1460346" y="2276422"/>
                  <a:pt x="1415908" y="2288114"/>
                </a:cubicBezTo>
                <a:lnTo>
                  <a:pt x="1398916" y="2293311"/>
                </a:lnTo>
                <a:lnTo>
                  <a:pt x="1390422" y="2295909"/>
                </a:lnTo>
                <a:lnTo>
                  <a:pt x="1381926" y="2297208"/>
                </a:lnTo>
                <a:lnTo>
                  <a:pt x="1347944" y="2305003"/>
                </a:lnTo>
                <a:cubicBezTo>
                  <a:pt x="1336834" y="2307601"/>
                  <a:pt x="1325072" y="2308900"/>
                  <a:pt x="1313962" y="2310200"/>
                </a:cubicBezTo>
                <a:lnTo>
                  <a:pt x="1296318" y="2313447"/>
                </a:lnTo>
                <a:lnTo>
                  <a:pt x="1279326" y="2314746"/>
                </a:lnTo>
                <a:lnTo>
                  <a:pt x="1261682" y="2316046"/>
                </a:lnTo>
                <a:cubicBezTo>
                  <a:pt x="1255800" y="2316695"/>
                  <a:pt x="1249920" y="2317345"/>
                  <a:pt x="1244038" y="2316695"/>
                </a:cubicBezTo>
                <a:lnTo>
                  <a:pt x="1209402" y="2317994"/>
                </a:lnTo>
                <a:lnTo>
                  <a:pt x="1174114" y="2316046"/>
                </a:lnTo>
                <a:cubicBezTo>
                  <a:pt x="1163004" y="2315396"/>
                  <a:pt x="1150588" y="2313447"/>
                  <a:pt x="1139478" y="2312148"/>
                </a:cubicBezTo>
                <a:cubicBezTo>
                  <a:pt x="1093080" y="2305653"/>
                  <a:pt x="1047988" y="2293960"/>
                  <a:pt x="1004857" y="2275123"/>
                </a:cubicBezTo>
                <a:cubicBezTo>
                  <a:pt x="961727" y="2257585"/>
                  <a:pt x="921863" y="2233551"/>
                  <a:pt x="884614" y="2204970"/>
                </a:cubicBezTo>
                <a:cubicBezTo>
                  <a:pt x="848671" y="2176389"/>
                  <a:pt x="814689" y="2143911"/>
                  <a:pt x="789203" y="2105587"/>
                </a:cubicBezTo>
                <a:cubicBezTo>
                  <a:pt x="816650" y="2142612"/>
                  <a:pt x="851285" y="2173791"/>
                  <a:pt x="888535" y="2201073"/>
                </a:cubicBezTo>
                <a:cubicBezTo>
                  <a:pt x="925131" y="2228355"/>
                  <a:pt x="965648" y="2251089"/>
                  <a:pt x="1008125" y="2267978"/>
                </a:cubicBezTo>
                <a:cubicBezTo>
                  <a:pt x="1093080" y="2301755"/>
                  <a:pt x="1186530" y="2314097"/>
                  <a:pt x="1278020" y="2304353"/>
                </a:cubicBezTo>
                <a:lnTo>
                  <a:pt x="1295010" y="2303054"/>
                </a:lnTo>
                <a:lnTo>
                  <a:pt x="1312002" y="2300456"/>
                </a:lnTo>
                <a:cubicBezTo>
                  <a:pt x="1323764" y="2298507"/>
                  <a:pt x="1334874" y="2297208"/>
                  <a:pt x="1345984" y="2295260"/>
                </a:cubicBezTo>
                <a:lnTo>
                  <a:pt x="1379966" y="2288114"/>
                </a:lnTo>
                <a:lnTo>
                  <a:pt x="1388460" y="2286815"/>
                </a:lnTo>
                <a:lnTo>
                  <a:pt x="1396304" y="2284217"/>
                </a:lnTo>
                <a:lnTo>
                  <a:pt x="1413294" y="2279020"/>
                </a:lnTo>
                <a:lnTo>
                  <a:pt x="1429632" y="2274474"/>
                </a:lnTo>
                <a:lnTo>
                  <a:pt x="1438126" y="2272525"/>
                </a:lnTo>
                <a:lnTo>
                  <a:pt x="1446622" y="2269927"/>
                </a:lnTo>
                <a:lnTo>
                  <a:pt x="1479298" y="2258884"/>
                </a:lnTo>
                <a:cubicBezTo>
                  <a:pt x="1489754" y="2254987"/>
                  <a:pt x="1500210" y="2250440"/>
                  <a:pt x="1511318" y="2245893"/>
                </a:cubicBezTo>
                <a:lnTo>
                  <a:pt x="1543340" y="2233551"/>
                </a:lnTo>
                <a:cubicBezTo>
                  <a:pt x="1564252" y="2223808"/>
                  <a:pt x="1585164" y="2214714"/>
                  <a:pt x="1605422" y="2204321"/>
                </a:cubicBezTo>
                <a:cubicBezTo>
                  <a:pt x="1626334" y="2193278"/>
                  <a:pt x="1646592" y="2182885"/>
                  <a:pt x="1666852" y="2171842"/>
                </a:cubicBezTo>
                <a:cubicBezTo>
                  <a:pt x="1686456" y="2160150"/>
                  <a:pt x="1706714" y="2149108"/>
                  <a:pt x="1726320" y="2136766"/>
                </a:cubicBezTo>
                <a:close/>
                <a:moveTo>
                  <a:pt x="1860022" y="2024853"/>
                </a:moveTo>
                <a:lnTo>
                  <a:pt x="1803822" y="2064476"/>
                </a:lnTo>
                <a:cubicBezTo>
                  <a:pt x="1784216" y="2076818"/>
                  <a:pt x="1764612" y="2089160"/>
                  <a:pt x="1745006" y="2101501"/>
                </a:cubicBezTo>
                <a:cubicBezTo>
                  <a:pt x="1739778" y="2104749"/>
                  <a:pt x="1734550" y="2107347"/>
                  <a:pt x="1729976" y="2109946"/>
                </a:cubicBezTo>
                <a:lnTo>
                  <a:pt x="1714292" y="2118390"/>
                </a:lnTo>
                <a:lnTo>
                  <a:pt x="1684232" y="2135279"/>
                </a:lnTo>
                <a:cubicBezTo>
                  <a:pt x="1663972" y="2145672"/>
                  <a:pt x="1643062" y="2156065"/>
                  <a:pt x="1622150" y="2165808"/>
                </a:cubicBezTo>
                <a:cubicBezTo>
                  <a:pt x="1579672" y="2184646"/>
                  <a:pt x="1535888" y="2201534"/>
                  <a:pt x="1491450" y="2213226"/>
                </a:cubicBezTo>
                <a:lnTo>
                  <a:pt x="1474458" y="2218423"/>
                </a:lnTo>
                <a:lnTo>
                  <a:pt x="1465964" y="2221021"/>
                </a:lnTo>
                <a:lnTo>
                  <a:pt x="1457468" y="2222970"/>
                </a:lnTo>
                <a:lnTo>
                  <a:pt x="1423486" y="2230115"/>
                </a:lnTo>
                <a:cubicBezTo>
                  <a:pt x="1412376" y="2232713"/>
                  <a:pt x="1400614" y="2234012"/>
                  <a:pt x="1388850" y="2235961"/>
                </a:cubicBezTo>
                <a:lnTo>
                  <a:pt x="1371860" y="2238559"/>
                </a:lnTo>
                <a:lnTo>
                  <a:pt x="1354214" y="2239858"/>
                </a:lnTo>
                <a:lnTo>
                  <a:pt x="1336570" y="2241158"/>
                </a:lnTo>
                <a:cubicBezTo>
                  <a:pt x="1331342" y="2242457"/>
                  <a:pt x="1325460" y="2242457"/>
                  <a:pt x="1319580" y="2242457"/>
                </a:cubicBezTo>
                <a:lnTo>
                  <a:pt x="1284944" y="2243106"/>
                </a:lnTo>
                <a:lnTo>
                  <a:pt x="1249656" y="2241158"/>
                </a:lnTo>
                <a:cubicBezTo>
                  <a:pt x="1237892" y="2240508"/>
                  <a:pt x="1226130" y="2238559"/>
                  <a:pt x="1215020" y="2237260"/>
                </a:cubicBezTo>
                <a:cubicBezTo>
                  <a:pt x="1168621" y="2230765"/>
                  <a:pt x="1123530" y="2219072"/>
                  <a:pt x="1080399" y="2200885"/>
                </a:cubicBezTo>
                <a:cubicBezTo>
                  <a:pt x="1037268" y="2182697"/>
                  <a:pt x="997405" y="2158663"/>
                  <a:pt x="960155" y="2130732"/>
                </a:cubicBezTo>
                <a:cubicBezTo>
                  <a:pt x="924213" y="2101501"/>
                  <a:pt x="890231" y="2069023"/>
                  <a:pt x="864091" y="2030699"/>
                </a:cubicBezTo>
                <a:cubicBezTo>
                  <a:pt x="892191" y="2067075"/>
                  <a:pt x="926173" y="2098903"/>
                  <a:pt x="963423" y="2126185"/>
                </a:cubicBezTo>
                <a:cubicBezTo>
                  <a:pt x="1000672" y="2153467"/>
                  <a:pt x="1040536" y="2176851"/>
                  <a:pt x="1083666" y="2193090"/>
                </a:cubicBezTo>
                <a:cubicBezTo>
                  <a:pt x="1168621" y="2226867"/>
                  <a:pt x="1262072" y="2239209"/>
                  <a:pt x="1353562" y="2229465"/>
                </a:cubicBezTo>
                <a:lnTo>
                  <a:pt x="1370552" y="2228816"/>
                </a:lnTo>
                <a:lnTo>
                  <a:pt x="1387544" y="2225568"/>
                </a:lnTo>
                <a:cubicBezTo>
                  <a:pt x="1399306" y="2223619"/>
                  <a:pt x="1410416" y="2222970"/>
                  <a:pt x="1421526" y="2220372"/>
                </a:cubicBezTo>
                <a:lnTo>
                  <a:pt x="1455508" y="2213226"/>
                </a:lnTo>
                <a:lnTo>
                  <a:pt x="1464002" y="2211927"/>
                </a:lnTo>
                <a:lnTo>
                  <a:pt x="1471844" y="2209329"/>
                </a:lnTo>
                <a:lnTo>
                  <a:pt x="1488182" y="2204782"/>
                </a:lnTo>
                <a:lnTo>
                  <a:pt x="1505172" y="2199586"/>
                </a:lnTo>
                <a:lnTo>
                  <a:pt x="1513668" y="2197637"/>
                </a:lnTo>
                <a:lnTo>
                  <a:pt x="1521510" y="2195039"/>
                </a:lnTo>
                <a:lnTo>
                  <a:pt x="1554186" y="2183996"/>
                </a:lnTo>
                <a:cubicBezTo>
                  <a:pt x="1565294" y="2180099"/>
                  <a:pt x="1575750" y="2175552"/>
                  <a:pt x="1586860" y="2171005"/>
                </a:cubicBezTo>
                <a:lnTo>
                  <a:pt x="1618882" y="2158663"/>
                </a:lnTo>
                <a:cubicBezTo>
                  <a:pt x="1639794" y="2148920"/>
                  <a:pt x="1660052" y="2139826"/>
                  <a:pt x="1680964" y="2129433"/>
                </a:cubicBezTo>
                <a:cubicBezTo>
                  <a:pt x="1701222" y="2118390"/>
                  <a:pt x="1722134" y="2107997"/>
                  <a:pt x="1742392" y="2096954"/>
                </a:cubicBezTo>
                <a:cubicBezTo>
                  <a:pt x="1761998" y="2085262"/>
                  <a:pt x="1782256" y="2073570"/>
                  <a:pt x="1801862" y="2061878"/>
                </a:cubicBezTo>
                <a:close/>
                <a:moveTo>
                  <a:pt x="1934910" y="1947084"/>
                </a:moveTo>
                <a:lnTo>
                  <a:pt x="1878056" y="1986707"/>
                </a:lnTo>
                <a:cubicBezTo>
                  <a:pt x="1858452" y="1999049"/>
                  <a:pt x="1839500" y="2011391"/>
                  <a:pt x="1819894" y="2023732"/>
                </a:cubicBezTo>
                <a:cubicBezTo>
                  <a:pt x="1814666" y="2026980"/>
                  <a:pt x="1809438" y="2029578"/>
                  <a:pt x="1804864" y="2032177"/>
                </a:cubicBezTo>
                <a:lnTo>
                  <a:pt x="1789180" y="2040621"/>
                </a:lnTo>
                <a:lnTo>
                  <a:pt x="1759120" y="2057510"/>
                </a:lnTo>
                <a:cubicBezTo>
                  <a:pt x="1738208" y="2068552"/>
                  <a:pt x="1717296" y="2078296"/>
                  <a:pt x="1697038" y="2088039"/>
                </a:cubicBezTo>
                <a:cubicBezTo>
                  <a:pt x="1653906" y="2106877"/>
                  <a:pt x="1610776" y="2123765"/>
                  <a:pt x="1565684" y="2136107"/>
                </a:cubicBezTo>
                <a:lnTo>
                  <a:pt x="1549346" y="2140654"/>
                </a:lnTo>
                <a:lnTo>
                  <a:pt x="1540852" y="2143252"/>
                </a:lnTo>
                <a:lnTo>
                  <a:pt x="1532356" y="2145201"/>
                </a:lnTo>
                <a:lnTo>
                  <a:pt x="1498374" y="2152346"/>
                </a:lnTo>
                <a:cubicBezTo>
                  <a:pt x="1486610" y="2154944"/>
                  <a:pt x="1475502" y="2156243"/>
                  <a:pt x="1463738" y="2158192"/>
                </a:cubicBezTo>
                <a:lnTo>
                  <a:pt x="1446748" y="2161440"/>
                </a:lnTo>
                <a:lnTo>
                  <a:pt x="1429102" y="2162739"/>
                </a:lnTo>
                <a:lnTo>
                  <a:pt x="1411458" y="2163389"/>
                </a:lnTo>
                <a:cubicBezTo>
                  <a:pt x="1405576" y="2164688"/>
                  <a:pt x="1400348" y="2164688"/>
                  <a:pt x="1394468" y="2164688"/>
                </a:cubicBezTo>
                <a:lnTo>
                  <a:pt x="1359178" y="2165337"/>
                </a:lnTo>
                <a:lnTo>
                  <a:pt x="1324544" y="2163389"/>
                </a:lnTo>
                <a:cubicBezTo>
                  <a:pt x="1312780" y="2162739"/>
                  <a:pt x="1301018" y="2160790"/>
                  <a:pt x="1289254" y="2159491"/>
                </a:cubicBezTo>
                <a:cubicBezTo>
                  <a:pt x="1243510" y="2152996"/>
                  <a:pt x="1197764" y="2141303"/>
                  <a:pt x="1155287" y="2123116"/>
                </a:cubicBezTo>
                <a:cubicBezTo>
                  <a:pt x="1112156" y="2104928"/>
                  <a:pt x="1072293" y="2080894"/>
                  <a:pt x="1035043" y="2052313"/>
                </a:cubicBezTo>
                <a:cubicBezTo>
                  <a:pt x="999101" y="2023732"/>
                  <a:pt x="965119" y="1991254"/>
                  <a:pt x="938979" y="1952930"/>
                </a:cubicBezTo>
                <a:cubicBezTo>
                  <a:pt x="967079" y="1989955"/>
                  <a:pt x="1001061" y="2021134"/>
                  <a:pt x="1038311" y="2048416"/>
                </a:cubicBezTo>
                <a:cubicBezTo>
                  <a:pt x="1075560" y="2075698"/>
                  <a:pt x="1115424" y="2099082"/>
                  <a:pt x="1158554" y="2115970"/>
                </a:cubicBezTo>
                <a:cubicBezTo>
                  <a:pt x="1243510" y="2149098"/>
                  <a:pt x="1336960" y="2162089"/>
                  <a:pt x="1427796" y="2151696"/>
                </a:cubicBezTo>
                <a:lnTo>
                  <a:pt x="1445440" y="2150397"/>
                </a:lnTo>
                <a:lnTo>
                  <a:pt x="1462432" y="2148449"/>
                </a:lnTo>
                <a:cubicBezTo>
                  <a:pt x="1473540" y="2145850"/>
                  <a:pt x="1484650" y="2145201"/>
                  <a:pt x="1496414" y="2142603"/>
                </a:cubicBezTo>
                <a:lnTo>
                  <a:pt x="1530396" y="2135457"/>
                </a:lnTo>
                <a:lnTo>
                  <a:pt x="1538890" y="2134158"/>
                </a:lnTo>
                <a:lnTo>
                  <a:pt x="1546732" y="2131560"/>
                </a:lnTo>
                <a:lnTo>
                  <a:pt x="1563070" y="2127013"/>
                </a:lnTo>
                <a:lnTo>
                  <a:pt x="1580060" y="2122466"/>
                </a:lnTo>
                <a:lnTo>
                  <a:pt x="1587902" y="2119868"/>
                </a:lnTo>
                <a:lnTo>
                  <a:pt x="1596398" y="2117270"/>
                </a:lnTo>
                <a:lnTo>
                  <a:pt x="1629074" y="2106227"/>
                </a:lnTo>
                <a:cubicBezTo>
                  <a:pt x="1640182" y="2102979"/>
                  <a:pt x="1650638" y="2097783"/>
                  <a:pt x="1661748" y="2093885"/>
                </a:cubicBezTo>
                <a:lnTo>
                  <a:pt x="1693116" y="2080894"/>
                </a:lnTo>
                <a:cubicBezTo>
                  <a:pt x="1714682" y="2071151"/>
                  <a:pt x="1734940" y="2062057"/>
                  <a:pt x="1755852" y="2051664"/>
                </a:cubicBezTo>
                <a:cubicBezTo>
                  <a:pt x="1776110" y="2040621"/>
                  <a:pt x="1797022" y="2030878"/>
                  <a:pt x="1816628" y="2019185"/>
                </a:cubicBezTo>
                <a:cubicBezTo>
                  <a:pt x="1836886" y="2007493"/>
                  <a:pt x="1856490" y="1996451"/>
                  <a:pt x="1876750" y="1984759"/>
                </a:cubicBezTo>
                <a:close/>
                <a:moveTo>
                  <a:pt x="2012680" y="1872196"/>
                </a:moveTo>
                <a:lnTo>
                  <a:pt x="1955826" y="1911819"/>
                </a:lnTo>
                <a:cubicBezTo>
                  <a:pt x="1936220" y="1924811"/>
                  <a:pt x="1916616" y="1936503"/>
                  <a:pt x="1897010" y="1948844"/>
                </a:cubicBezTo>
                <a:cubicBezTo>
                  <a:pt x="1892436" y="1952092"/>
                  <a:pt x="1887208" y="1954690"/>
                  <a:pt x="1882634" y="1957938"/>
                </a:cubicBezTo>
                <a:lnTo>
                  <a:pt x="1866950" y="1966383"/>
                </a:lnTo>
                <a:lnTo>
                  <a:pt x="1836888" y="1982622"/>
                </a:lnTo>
                <a:cubicBezTo>
                  <a:pt x="1815976" y="1993664"/>
                  <a:pt x="1795064" y="2003408"/>
                  <a:pt x="1774806" y="2013151"/>
                </a:cubicBezTo>
                <a:cubicBezTo>
                  <a:pt x="1731676" y="2031989"/>
                  <a:pt x="1688544" y="2048877"/>
                  <a:pt x="1643452" y="2061219"/>
                </a:cubicBezTo>
                <a:lnTo>
                  <a:pt x="1626462" y="2065766"/>
                </a:lnTo>
                <a:lnTo>
                  <a:pt x="1618620" y="2068364"/>
                </a:lnTo>
                <a:lnTo>
                  <a:pt x="1610124" y="2070313"/>
                </a:lnTo>
                <a:lnTo>
                  <a:pt x="1576142" y="2078108"/>
                </a:lnTo>
                <a:cubicBezTo>
                  <a:pt x="1564380" y="2080056"/>
                  <a:pt x="1553270" y="2081355"/>
                  <a:pt x="1541508" y="2083954"/>
                </a:cubicBezTo>
                <a:lnTo>
                  <a:pt x="1524516" y="2085902"/>
                </a:lnTo>
                <a:lnTo>
                  <a:pt x="1506872" y="2087851"/>
                </a:lnTo>
                <a:lnTo>
                  <a:pt x="1489228" y="2089150"/>
                </a:lnTo>
                <a:cubicBezTo>
                  <a:pt x="1483346" y="2089800"/>
                  <a:pt x="1478118" y="2090449"/>
                  <a:pt x="1472236" y="2090449"/>
                </a:cubicBezTo>
                <a:lnTo>
                  <a:pt x="1436948" y="2090449"/>
                </a:lnTo>
                <a:lnTo>
                  <a:pt x="1402312" y="2088501"/>
                </a:lnTo>
                <a:cubicBezTo>
                  <a:pt x="1390550" y="2087851"/>
                  <a:pt x="1378786" y="2085902"/>
                  <a:pt x="1367024" y="2084603"/>
                </a:cubicBezTo>
                <a:cubicBezTo>
                  <a:pt x="1321278" y="2078108"/>
                  <a:pt x="1275534" y="2066415"/>
                  <a:pt x="1233056" y="2048228"/>
                </a:cubicBezTo>
                <a:cubicBezTo>
                  <a:pt x="1189926" y="2030040"/>
                  <a:pt x="1149408" y="2006006"/>
                  <a:pt x="1112812" y="1978075"/>
                </a:cubicBezTo>
                <a:cubicBezTo>
                  <a:pt x="1076870" y="1949494"/>
                  <a:pt x="1042888" y="1916366"/>
                  <a:pt x="1016748" y="1878042"/>
                </a:cubicBezTo>
                <a:cubicBezTo>
                  <a:pt x="1044848" y="1915067"/>
                  <a:pt x="1078830" y="1946896"/>
                  <a:pt x="1116080" y="1973528"/>
                </a:cubicBezTo>
                <a:cubicBezTo>
                  <a:pt x="1153329" y="2000810"/>
                  <a:pt x="1193192" y="2024194"/>
                  <a:pt x="1235670" y="2041082"/>
                </a:cubicBezTo>
                <a:cubicBezTo>
                  <a:pt x="1321278" y="2074210"/>
                  <a:pt x="1414728" y="2087201"/>
                  <a:pt x="1505564" y="2077458"/>
                </a:cubicBezTo>
                <a:lnTo>
                  <a:pt x="1523210" y="2076159"/>
                </a:lnTo>
                <a:lnTo>
                  <a:pt x="1540200" y="2072911"/>
                </a:lnTo>
                <a:cubicBezTo>
                  <a:pt x="1551310" y="2071612"/>
                  <a:pt x="1562420" y="2070313"/>
                  <a:pt x="1574182" y="2067715"/>
                </a:cubicBezTo>
                <a:lnTo>
                  <a:pt x="1608164" y="2060569"/>
                </a:lnTo>
                <a:lnTo>
                  <a:pt x="1616006" y="2059270"/>
                </a:lnTo>
                <a:lnTo>
                  <a:pt x="1624502" y="2056672"/>
                </a:lnTo>
                <a:lnTo>
                  <a:pt x="1640838" y="2052125"/>
                </a:lnTo>
                <a:lnTo>
                  <a:pt x="1657830" y="2047578"/>
                </a:lnTo>
                <a:lnTo>
                  <a:pt x="1665672" y="2044980"/>
                </a:lnTo>
                <a:lnTo>
                  <a:pt x="1674168" y="2042382"/>
                </a:lnTo>
                <a:lnTo>
                  <a:pt x="1706842" y="2031339"/>
                </a:lnTo>
                <a:cubicBezTo>
                  <a:pt x="1717952" y="2028091"/>
                  <a:pt x="1728408" y="2023544"/>
                  <a:pt x="1738864" y="2018997"/>
                </a:cubicBezTo>
                <a:lnTo>
                  <a:pt x="1770886" y="2006006"/>
                </a:lnTo>
                <a:cubicBezTo>
                  <a:pt x="1791798" y="1996912"/>
                  <a:pt x="1812708" y="1987169"/>
                  <a:pt x="1833620" y="1977425"/>
                </a:cubicBezTo>
                <a:cubicBezTo>
                  <a:pt x="1853880" y="1966383"/>
                  <a:pt x="1874792" y="1955990"/>
                  <a:pt x="1894396" y="1944947"/>
                </a:cubicBezTo>
                <a:cubicBezTo>
                  <a:pt x="1914654" y="1933255"/>
                  <a:pt x="1934914" y="1921563"/>
                  <a:pt x="1954518" y="1909221"/>
                </a:cubicBezTo>
                <a:close/>
                <a:moveTo>
                  <a:pt x="531121" y="1852735"/>
                </a:moveTo>
                <a:lnTo>
                  <a:pt x="595469" y="1914749"/>
                </a:lnTo>
                <a:cubicBezTo>
                  <a:pt x="577227" y="1900699"/>
                  <a:pt x="560288" y="1885179"/>
                  <a:pt x="544408" y="1868514"/>
                </a:cubicBezTo>
                <a:close/>
                <a:moveTo>
                  <a:pt x="2087568" y="1794429"/>
                </a:moveTo>
                <a:lnTo>
                  <a:pt x="2030714" y="1834052"/>
                </a:lnTo>
                <a:cubicBezTo>
                  <a:pt x="2011108" y="1847044"/>
                  <a:pt x="1991504" y="1858736"/>
                  <a:pt x="1971898" y="1871077"/>
                </a:cubicBezTo>
                <a:cubicBezTo>
                  <a:pt x="1967324" y="1874325"/>
                  <a:pt x="1962096" y="1877573"/>
                  <a:pt x="1956868" y="1880171"/>
                </a:cubicBezTo>
                <a:lnTo>
                  <a:pt x="1941838" y="1888616"/>
                </a:lnTo>
                <a:lnTo>
                  <a:pt x="1911776" y="1905504"/>
                </a:lnTo>
                <a:cubicBezTo>
                  <a:pt x="1890864" y="1915897"/>
                  <a:pt x="1869952" y="1925641"/>
                  <a:pt x="1849040" y="1936034"/>
                </a:cubicBezTo>
                <a:cubicBezTo>
                  <a:pt x="1806564" y="1954222"/>
                  <a:pt x="1763432" y="1971760"/>
                  <a:pt x="1718340" y="1984101"/>
                </a:cubicBezTo>
                <a:lnTo>
                  <a:pt x="1701350" y="1988648"/>
                </a:lnTo>
                <a:lnTo>
                  <a:pt x="1693508" y="1990597"/>
                </a:lnTo>
                <a:lnTo>
                  <a:pt x="1684360" y="1992546"/>
                </a:lnTo>
                <a:lnTo>
                  <a:pt x="1651030" y="2000341"/>
                </a:lnTo>
                <a:cubicBezTo>
                  <a:pt x="1639268" y="2002289"/>
                  <a:pt x="1628158" y="2004238"/>
                  <a:pt x="1616396" y="2005537"/>
                </a:cubicBezTo>
                <a:lnTo>
                  <a:pt x="1598750" y="2008785"/>
                </a:lnTo>
                <a:lnTo>
                  <a:pt x="1581760" y="2010084"/>
                </a:lnTo>
                <a:lnTo>
                  <a:pt x="1564116" y="2011383"/>
                </a:lnTo>
                <a:cubicBezTo>
                  <a:pt x="1558234" y="2012033"/>
                  <a:pt x="1552352" y="2012033"/>
                  <a:pt x="1547124" y="2012033"/>
                </a:cubicBezTo>
                <a:lnTo>
                  <a:pt x="1511836" y="2012682"/>
                </a:lnTo>
                <a:lnTo>
                  <a:pt x="1477200" y="2010734"/>
                </a:lnTo>
                <a:cubicBezTo>
                  <a:pt x="1464784" y="2010084"/>
                  <a:pt x="1453674" y="2008135"/>
                  <a:pt x="1441912" y="2006836"/>
                </a:cubicBezTo>
                <a:cubicBezTo>
                  <a:pt x="1396166" y="2000341"/>
                  <a:pt x="1350422" y="1988648"/>
                  <a:pt x="1307944" y="1970461"/>
                </a:cubicBezTo>
                <a:cubicBezTo>
                  <a:pt x="1264814" y="1952273"/>
                  <a:pt x="1224296" y="1928239"/>
                  <a:pt x="1187700" y="1900308"/>
                </a:cubicBezTo>
                <a:cubicBezTo>
                  <a:pt x="1151758" y="1871727"/>
                  <a:pt x="1117776" y="1838599"/>
                  <a:pt x="1091636" y="1800925"/>
                </a:cubicBezTo>
                <a:cubicBezTo>
                  <a:pt x="1119736" y="1837300"/>
                  <a:pt x="1153718" y="1869129"/>
                  <a:pt x="1190968" y="1895761"/>
                </a:cubicBezTo>
                <a:cubicBezTo>
                  <a:pt x="1227564" y="1923043"/>
                  <a:pt x="1268080" y="1946427"/>
                  <a:pt x="1311212" y="1963315"/>
                </a:cubicBezTo>
                <a:cubicBezTo>
                  <a:pt x="1396166" y="1997093"/>
                  <a:pt x="1489616" y="2009434"/>
                  <a:pt x="1580452" y="1999041"/>
                </a:cubicBezTo>
                <a:lnTo>
                  <a:pt x="1598098" y="1998392"/>
                </a:lnTo>
                <a:lnTo>
                  <a:pt x="1615088" y="1995794"/>
                </a:lnTo>
                <a:cubicBezTo>
                  <a:pt x="1626198" y="1993845"/>
                  <a:pt x="1637308" y="1992546"/>
                  <a:pt x="1649070" y="1990597"/>
                </a:cubicBezTo>
                <a:lnTo>
                  <a:pt x="1682398" y="1982802"/>
                </a:lnTo>
                <a:lnTo>
                  <a:pt x="1690894" y="1981503"/>
                </a:lnTo>
                <a:lnTo>
                  <a:pt x="1699390" y="1978905"/>
                </a:lnTo>
                <a:lnTo>
                  <a:pt x="1715726" y="1974358"/>
                </a:lnTo>
                <a:lnTo>
                  <a:pt x="1732718" y="1969811"/>
                </a:lnTo>
                <a:lnTo>
                  <a:pt x="1740560" y="1967862"/>
                </a:lnTo>
                <a:lnTo>
                  <a:pt x="1749056" y="1964615"/>
                </a:lnTo>
                <a:lnTo>
                  <a:pt x="1781730" y="1953572"/>
                </a:lnTo>
                <a:cubicBezTo>
                  <a:pt x="1792186" y="1950324"/>
                  <a:pt x="1803296" y="1945777"/>
                  <a:pt x="1813752" y="1941230"/>
                </a:cubicBezTo>
                <a:lnTo>
                  <a:pt x="1845774" y="1928239"/>
                </a:lnTo>
                <a:cubicBezTo>
                  <a:pt x="1866686" y="1919145"/>
                  <a:pt x="1887596" y="1909402"/>
                  <a:pt x="1908508" y="1899658"/>
                </a:cubicBezTo>
                <a:cubicBezTo>
                  <a:pt x="1928768" y="1888616"/>
                  <a:pt x="1949680" y="1878223"/>
                  <a:pt x="1969284" y="1867180"/>
                </a:cubicBezTo>
                <a:cubicBezTo>
                  <a:pt x="1989542" y="1854838"/>
                  <a:pt x="2009148" y="1844445"/>
                  <a:pt x="2029406" y="1832104"/>
                </a:cubicBezTo>
                <a:close/>
                <a:moveTo>
                  <a:pt x="2165334" y="1716660"/>
                </a:moveTo>
                <a:lnTo>
                  <a:pt x="2107826" y="1756283"/>
                </a:lnTo>
                <a:cubicBezTo>
                  <a:pt x="2088876" y="1769275"/>
                  <a:pt x="2069270" y="1780967"/>
                  <a:pt x="2049666" y="1793308"/>
                </a:cubicBezTo>
                <a:cubicBezTo>
                  <a:pt x="2045090" y="1796556"/>
                  <a:pt x="2039862" y="1799804"/>
                  <a:pt x="2034634" y="1802402"/>
                </a:cubicBezTo>
                <a:lnTo>
                  <a:pt x="2019604" y="1810847"/>
                </a:lnTo>
                <a:lnTo>
                  <a:pt x="1988890" y="1827735"/>
                </a:lnTo>
                <a:cubicBezTo>
                  <a:pt x="1968632" y="1838128"/>
                  <a:pt x="1947720" y="1847872"/>
                  <a:pt x="1926808" y="1858265"/>
                </a:cubicBezTo>
                <a:cubicBezTo>
                  <a:pt x="1884330" y="1876453"/>
                  <a:pt x="1841200" y="1893991"/>
                  <a:pt x="1796108" y="1905683"/>
                </a:cubicBezTo>
                <a:lnTo>
                  <a:pt x="1779116" y="1910879"/>
                </a:lnTo>
                <a:lnTo>
                  <a:pt x="1771276" y="1912828"/>
                </a:lnTo>
                <a:lnTo>
                  <a:pt x="1762126" y="1914777"/>
                </a:lnTo>
                <a:lnTo>
                  <a:pt x="1728798" y="1922572"/>
                </a:lnTo>
                <a:cubicBezTo>
                  <a:pt x="1717034" y="1924520"/>
                  <a:pt x="1705272" y="1926469"/>
                  <a:pt x="1694162" y="1928418"/>
                </a:cubicBezTo>
                <a:lnTo>
                  <a:pt x="1676518" y="1931016"/>
                </a:lnTo>
                <a:lnTo>
                  <a:pt x="1658874" y="1932315"/>
                </a:lnTo>
                <a:lnTo>
                  <a:pt x="1641882" y="1933614"/>
                </a:lnTo>
                <a:cubicBezTo>
                  <a:pt x="1636000" y="1934264"/>
                  <a:pt x="1630120" y="1934913"/>
                  <a:pt x="1624892" y="1934913"/>
                </a:cubicBezTo>
                <a:lnTo>
                  <a:pt x="1589602" y="1934913"/>
                </a:lnTo>
                <a:lnTo>
                  <a:pt x="1554314" y="1932965"/>
                </a:lnTo>
                <a:cubicBezTo>
                  <a:pt x="1542550" y="1932315"/>
                  <a:pt x="1531442" y="1930366"/>
                  <a:pt x="1519678" y="1929717"/>
                </a:cubicBezTo>
                <a:cubicBezTo>
                  <a:pt x="1473934" y="1923221"/>
                  <a:pt x="1428188" y="1910879"/>
                  <a:pt x="1385710" y="1892692"/>
                </a:cubicBezTo>
                <a:cubicBezTo>
                  <a:pt x="1342580" y="1874504"/>
                  <a:pt x="1302064" y="1850470"/>
                  <a:pt x="1265468" y="1822539"/>
                </a:cubicBezTo>
                <a:cubicBezTo>
                  <a:pt x="1228872" y="1793958"/>
                  <a:pt x="1195542" y="1760830"/>
                  <a:pt x="1169403" y="1723156"/>
                </a:cubicBezTo>
                <a:cubicBezTo>
                  <a:pt x="1197504" y="1759531"/>
                  <a:pt x="1231486" y="1791360"/>
                  <a:pt x="1268082" y="1818641"/>
                </a:cubicBezTo>
                <a:cubicBezTo>
                  <a:pt x="1305984" y="1845923"/>
                  <a:pt x="1345848" y="1868658"/>
                  <a:pt x="1388324" y="1885546"/>
                </a:cubicBezTo>
                <a:cubicBezTo>
                  <a:pt x="1473934" y="1918674"/>
                  <a:pt x="1566730" y="1931665"/>
                  <a:pt x="1658220" y="1921922"/>
                </a:cubicBezTo>
                <a:lnTo>
                  <a:pt x="1675864" y="1920623"/>
                </a:lnTo>
                <a:lnTo>
                  <a:pt x="1692202" y="1918025"/>
                </a:lnTo>
                <a:cubicBezTo>
                  <a:pt x="1703964" y="1916076"/>
                  <a:pt x="1715074" y="1915426"/>
                  <a:pt x="1726838" y="1912179"/>
                </a:cubicBezTo>
                <a:lnTo>
                  <a:pt x="1760166" y="1905683"/>
                </a:lnTo>
                <a:lnTo>
                  <a:pt x="1768660" y="1903734"/>
                </a:lnTo>
                <a:lnTo>
                  <a:pt x="1777156" y="1901786"/>
                </a:lnTo>
                <a:lnTo>
                  <a:pt x="1793494" y="1897239"/>
                </a:lnTo>
                <a:lnTo>
                  <a:pt x="1810484" y="1892042"/>
                </a:lnTo>
                <a:lnTo>
                  <a:pt x="1818326" y="1890093"/>
                </a:lnTo>
                <a:lnTo>
                  <a:pt x="1826168" y="1886846"/>
                </a:lnTo>
                <a:lnTo>
                  <a:pt x="1858844" y="1875803"/>
                </a:lnTo>
                <a:cubicBezTo>
                  <a:pt x="1869954" y="1872555"/>
                  <a:pt x="1881062" y="1868008"/>
                  <a:pt x="1891518" y="1863461"/>
                </a:cubicBezTo>
                <a:lnTo>
                  <a:pt x="1923540" y="1850470"/>
                </a:lnTo>
                <a:cubicBezTo>
                  <a:pt x="1944452" y="1841376"/>
                  <a:pt x="1965364" y="1831633"/>
                  <a:pt x="1986276" y="1821889"/>
                </a:cubicBezTo>
                <a:cubicBezTo>
                  <a:pt x="2006534" y="1810847"/>
                  <a:pt x="2027446" y="1800454"/>
                  <a:pt x="2047052" y="1789411"/>
                </a:cubicBezTo>
                <a:cubicBezTo>
                  <a:pt x="2067310" y="1777719"/>
                  <a:pt x="2086914" y="1766676"/>
                  <a:pt x="2107174" y="1754335"/>
                </a:cubicBezTo>
                <a:close/>
                <a:moveTo>
                  <a:pt x="2243104" y="1641772"/>
                </a:moveTo>
                <a:lnTo>
                  <a:pt x="2185596" y="1680862"/>
                </a:lnTo>
                <a:cubicBezTo>
                  <a:pt x="2166644" y="1693892"/>
                  <a:pt x="2147040" y="1706270"/>
                  <a:pt x="2127434" y="1718649"/>
                </a:cubicBezTo>
                <a:cubicBezTo>
                  <a:pt x="2122206" y="1721906"/>
                  <a:pt x="2117632" y="1724512"/>
                  <a:pt x="2112404" y="1727118"/>
                </a:cubicBezTo>
                <a:lnTo>
                  <a:pt x="2097374" y="1735587"/>
                </a:lnTo>
                <a:lnTo>
                  <a:pt x="2066658" y="1752526"/>
                </a:lnTo>
                <a:cubicBezTo>
                  <a:pt x="2046400" y="1762950"/>
                  <a:pt x="2025488" y="1772723"/>
                  <a:pt x="2003924" y="1783147"/>
                </a:cubicBezTo>
                <a:cubicBezTo>
                  <a:pt x="1962100" y="1801389"/>
                  <a:pt x="1918314" y="1818979"/>
                  <a:pt x="1873876" y="1831358"/>
                </a:cubicBezTo>
                <a:lnTo>
                  <a:pt x="1856886" y="1835918"/>
                </a:lnTo>
                <a:lnTo>
                  <a:pt x="1848390" y="1837872"/>
                </a:lnTo>
                <a:lnTo>
                  <a:pt x="1839896" y="1839827"/>
                </a:lnTo>
                <a:lnTo>
                  <a:pt x="1805914" y="1847645"/>
                </a:lnTo>
                <a:cubicBezTo>
                  <a:pt x="1794804" y="1850251"/>
                  <a:pt x="1783040" y="1851554"/>
                  <a:pt x="1771932" y="1853508"/>
                </a:cubicBezTo>
                <a:lnTo>
                  <a:pt x="1754286" y="1856114"/>
                </a:lnTo>
                <a:lnTo>
                  <a:pt x="1736642" y="1857417"/>
                </a:lnTo>
                <a:lnTo>
                  <a:pt x="1719652" y="1858720"/>
                </a:lnTo>
                <a:cubicBezTo>
                  <a:pt x="1713770" y="1859372"/>
                  <a:pt x="1707888" y="1860023"/>
                  <a:pt x="1702006" y="1860023"/>
                </a:cubicBezTo>
                <a:lnTo>
                  <a:pt x="1666718" y="1860023"/>
                </a:lnTo>
                <a:lnTo>
                  <a:pt x="1632082" y="1858069"/>
                </a:lnTo>
                <a:cubicBezTo>
                  <a:pt x="1620320" y="1857417"/>
                  <a:pt x="1609210" y="1855463"/>
                  <a:pt x="1597448" y="1854160"/>
                </a:cubicBezTo>
                <a:cubicBezTo>
                  <a:pt x="1551702" y="1847645"/>
                  <a:pt x="1505958" y="1835918"/>
                  <a:pt x="1462826" y="1817676"/>
                </a:cubicBezTo>
                <a:cubicBezTo>
                  <a:pt x="1420350" y="1800086"/>
                  <a:pt x="1379832" y="1775329"/>
                  <a:pt x="1343236" y="1747314"/>
                </a:cubicBezTo>
                <a:cubicBezTo>
                  <a:pt x="1307294" y="1718649"/>
                  <a:pt x="1273312" y="1686074"/>
                  <a:pt x="1247172" y="1647635"/>
                </a:cubicBezTo>
                <a:cubicBezTo>
                  <a:pt x="1275272" y="1684771"/>
                  <a:pt x="1309254" y="1716043"/>
                  <a:pt x="1345850" y="1743405"/>
                </a:cubicBezTo>
                <a:cubicBezTo>
                  <a:pt x="1383100" y="1770768"/>
                  <a:pt x="1422964" y="1793571"/>
                  <a:pt x="1466094" y="1810510"/>
                </a:cubicBezTo>
                <a:cubicBezTo>
                  <a:pt x="1551702" y="1844387"/>
                  <a:pt x="1644500" y="1856766"/>
                  <a:pt x="1735988" y="1846993"/>
                </a:cubicBezTo>
                <a:lnTo>
                  <a:pt x="1752980" y="1845690"/>
                </a:lnTo>
                <a:lnTo>
                  <a:pt x="1769970" y="1843084"/>
                </a:lnTo>
                <a:cubicBezTo>
                  <a:pt x="1781080" y="1841130"/>
                  <a:pt x="1792844" y="1840478"/>
                  <a:pt x="1804606" y="1837872"/>
                </a:cubicBezTo>
                <a:lnTo>
                  <a:pt x="1837934" y="1830706"/>
                </a:lnTo>
                <a:lnTo>
                  <a:pt x="1845776" y="1828752"/>
                </a:lnTo>
                <a:lnTo>
                  <a:pt x="1854926" y="1826797"/>
                </a:lnTo>
                <a:lnTo>
                  <a:pt x="1871262" y="1822237"/>
                </a:lnTo>
                <a:lnTo>
                  <a:pt x="1888254" y="1817676"/>
                </a:lnTo>
                <a:lnTo>
                  <a:pt x="1896096" y="1815070"/>
                </a:lnTo>
                <a:lnTo>
                  <a:pt x="1903938" y="1811813"/>
                </a:lnTo>
                <a:lnTo>
                  <a:pt x="1936612" y="1800737"/>
                </a:lnTo>
                <a:cubicBezTo>
                  <a:pt x="1947722" y="1797480"/>
                  <a:pt x="1958178" y="1792919"/>
                  <a:pt x="1969288" y="1788359"/>
                </a:cubicBezTo>
                <a:lnTo>
                  <a:pt x="2001310" y="1775329"/>
                </a:lnTo>
                <a:cubicBezTo>
                  <a:pt x="2022222" y="1766208"/>
                  <a:pt x="2043132" y="1756435"/>
                  <a:pt x="2064044" y="1746663"/>
                </a:cubicBezTo>
                <a:cubicBezTo>
                  <a:pt x="2084304" y="1735587"/>
                  <a:pt x="2104562" y="1725163"/>
                  <a:pt x="2124820" y="1714088"/>
                </a:cubicBezTo>
                <a:cubicBezTo>
                  <a:pt x="2144426" y="1702361"/>
                  <a:pt x="2164684" y="1691286"/>
                  <a:pt x="2184288" y="1678907"/>
                </a:cubicBezTo>
                <a:close/>
                <a:moveTo>
                  <a:pt x="2317992" y="1566884"/>
                </a:moveTo>
                <a:lnTo>
                  <a:pt x="2260484" y="1606507"/>
                </a:lnTo>
                <a:cubicBezTo>
                  <a:pt x="2241532" y="1619499"/>
                  <a:pt x="2221928" y="1631191"/>
                  <a:pt x="2202322" y="1643532"/>
                </a:cubicBezTo>
                <a:cubicBezTo>
                  <a:pt x="2197094" y="1646780"/>
                  <a:pt x="2192520" y="1649378"/>
                  <a:pt x="2187292" y="1651977"/>
                </a:cubicBezTo>
                <a:lnTo>
                  <a:pt x="2172262" y="1660421"/>
                </a:lnTo>
                <a:lnTo>
                  <a:pt x="2141546" y="1677310"/>
                </a:lnTo>
                <a:cubicBezTo>
                  <a:pt x="2120636" y="1687703"/>
                  <a:pt x="2100376" y="1698096"/>
                  <a:pt x="2079464" y="1707839"/>
                </a:cubicBezTo>
                <a:cubicBezTo>
                  <a:pt x="2036988" y="1726677"/>
                  <a:pt x="1993856" y="1743565"/>
                  <a:pt x="1948764" y="1755907"/>
                </a:cubicBezTo>
                <a:lnTo>
                  <a:pt x="1931774" y="1760454"/>
                </a:lnTo>
                <a:lnTo>
                  <a:pt x="1923278" y="1762403"/>
                </a:lnTo>
                <a:lnTo>
                  <a:pt x="1914784" y="1764351"/>
                </a:lnTo>
                <a:lnTo>
                  <a:pt x="1880802" y="1772146"/>
                </a:lnTo>
                <a:cubicBezTo>
                  <a:pt x="1869692" y="1774744"/>
                  <a:pt x="1857928" y="1776043"/>
                  <a:pt x="1846820" y="1777992"/>
                </a:cubicBezTo>
                <a:lnTo>
                  <a:pt x="1829174" y="1780590"/>
                </a:lnTo>
                <a:lnTo>
                  <a:pt x="1811530" y="1781889"/>
                </a:lnTo>
                <a:lnTo>
                  <a:pt x="1794540" y="1783189"/>
                </a:lnTo>
                <a:cubicBezTo>
                  <a:pt x="1788658" y="1783838"/>
                  <a:pt x="1782776" y="1784488"/>
                  <a:pt x="1776894" y="1784488"/>
                </a:cubicBezTo>
                <a:lnTo>
                  <a:pt x="1741606" y="1785137"/>
                </a:lnTo>
                <a:lnTo>
                  <a:pt x="1706970" y="1782539"/>
                </a:lnTo>
                <a:cubicBezTo>
                  <a:pt x="1695208" y="1781889"/>
                  <a:pt x="1684098" y="1779941"/>
                  <a:pt x="1672336" y="1779291"/>
                </a:cubicBezTo>
                <a:cubicBezTo>
                  <a:pt x="1625936" y="1772796"/>
                  <a:pt x="1580192" y="1760454"/>
                  <a:pt x="1537714" y="1742266"/>
                </a:cubicBezTo>
                <a:cubicBezTo>
                  <a:pt x="1494584" y="1724728"/>
                  <a:pt x="1454720" y="1700694"/>
                  <a:pt x="1418124" y="1672113"/>
                </a:cubicBezTo>
                <a:cubicBezTo>
                  <a:pt x="1381528" y="1643532"/>
                  <a:pt x="1348200" y="1611054"/>
                  <a:pt x="1322060" y="1572730"/>
                </a:cubicBezTo>
                <a:cubicBezTo>
                  <a:pt x="1350160" y="1609755"/>
                  <a:pt x="1384142" y="1640934"/>
                  <a:pt x="1420738" y="1668216"/>
                </a:cubicBezTo>
                <a:cubicBezTo>
                  <a:pt x="1457988" y="1695498"/>
                  <a:pt x="1497852" y="1718232"/>
                  <a:pt x="1540982" y="1735121"/>
                </a:cubicBezTo>
                <a:cubicBezTo>
                  <a:pt x="1625936" y="1768898"/>
                  <a:pt x="1719388" y="1781240"/>
                  <a:pt x="1810876" y="1772146"/>
                </a:cubicBezTo>
                <a:lnTo>
                  <a:pt x="1827868" y="1770197"/>
                </a:lnTo>
                <a:lnTo>
                  <a:pt x="1844858" y="1767599"/>
                </a:lnTo>
                <a:cubicBezTo>
                  <a:pt x="1855968" y="1766300"/>
                  <a:pt x="1867732" y="1765001"/>
                  <a:pt x="1878840" y="1762403"/>
                </a:cubicBezTo>
                <a:lnTo>
                  <a:pt x="1912822" y="1755257"/>
                </a:lnTo>
                <a:lnTo>
                  <a:pt x="1921318" y="1753309"/>
                </a:lnTo>
                <a:lnTo>
                  <a:pt x="1929160" y="1751360"/>
                </a:lnTo>
                <a:lnTo>
                  <a:pt x="1946150" y="1746813"/>
                </a:lnTo>
                <a:lnTo>
                  <a:pt x="1962488" y="1742266"/>
                </a:lnTo>
                <a:lnTo>
                  <a:pt x="1970984" y="1739668"/>
                </a:lnTo>
                <a:lnTo>
                  <a:pt x="1978826" y="1736420"/>
                </a:lnTo>
                <a:lnTo>
                  <a:pt x="2011500" y="1726027"/>
                </a:lnTo>
                <a:cubicBezTo>
                  <a:pt x="2022610" y="1722130"/>
                  <a:pt x="2033066" y="1717583"/>
                  <a:pt x="2043522" y="1713685"/>
                </a:cubicBezTo>
                <a:lnTo>
                  <a:pt x="2076198" y="1700694"/>
                </a:lnTo>
                <a:cubicBezTo>
                  <a:pt x="2096456" y="1690951"/>
                  <a:pt x="2118020" y="1681207"/>
                  <a:pt x="2138932" y="1671464"/>
                </a:cubicBezTo>
                <a:cubicBezTo>
                  <a:pt x="2159192" y="1660421"/>
                  <a:pt x="2179450" y="1650028"/>
                  <a:pt x="2199708" y="1638985"/>
                </a:cubicBezTo>
                <a:cubicBezTo>
                  <a:pt x="2219314" y="1627293"/>
                  <a:pt x="2239572" y="1616251"/>
                  <a:pt x="2259176" y="1603909"/>
                </a:cubicBezTo>
                <a:close/>
                <a:moveTo>
                  <a:pt x="2395758" y="1489117"/>
                </a:moveTo>
                <a:lnTo>
                  <a:pt x="2338866" y="1528740"/>
                </a:lnTo>
                <a:cubicBezTo>
                  <a:pt x="2319902" y="1541732"/>
                  <a:pt x="2299630" y="1553424"/>
                  <a:pt x="2280666" y="1565765"/>
                </a:cubicBezTo>
                <a:cubicBezTo>
                  <a:pt x="2275436" y="1569013"/>
                  <a:pt x="2270204" y="1571611"/>
                  <a:pt x="2265626" y="1574210"/>
                </a:cubicBezTo>
                <a:lnTo>
                  <a:pt x="2249932" y="1582654"/>
                </a:lnTo>
                <a:lnTo>
                  <a:pt x="2219852" y="1599543"/>
                </a:lnTo>
                <a:cubicBezTo>
                  <a:pt x="2198926" y="1609936"/>
                  <a:pt x="2178654" y="1620329"/>
                  <a:pt x="2157074" y="1630722"/>
                </a:cubicBezTo>
                <a:cubicBezTo>
                  <a:pt x="2115224" y="1648910"/>
                  <a:pt x="2071410" y="1665798"/>
                  <a:pt x="2026944" y="1678140"/>
                </a:cubicBezTo>
                <a:lnTo>
                  <a:pt x="2009942" y="1682687"/>
                </a:lnTo>
                <a:lnTo>
                  <a:pt x="2001440" y="1685285"/>
                </a:lnTo>
                <a:lnTo>
                  <a:pt x="1992938" y="1686584"/>
                </a:lnTo>
                <a:lnTo>
                  <a:pt x="1958934" y="1694379"/>
                </a:lnTo>
                <a:cubicBezTo>
                  <a:pt x="1947818" y="1696977"/>
                  <a:pt x="1936048" y="1698276"/>
                  <a:pt x="1924276" y="1700225"/>
                </a:cubicBezTo>
                <a:lnTo>
                  <a:pt x="1907274" y="1702823"/>
                </a:lnTo>
                <a:lnTo>
                  <a:pt x="1889618" y="1704772"/>
                </a:lnTo>
                <a:lnTo>
                  <a:pt x="1871962" y="1705422"/>
                </a:lnTo>
                <a:cubicBezTo>
                  <a:pt x="1866732" y="1706071"/>
                  <a:pt x="1860846" y="1706721"/>
                  <a:pt x="1854960" y="1706721"/>
                </a:cubicBezTo>
                <a:lnTo>
                  <a:pt x="1819648" y="1707370"/>
                </a:lnTo>
                <a:lnTo>
                  <a:pt x="1784990" y="1705422"/>
                </a:lnTo>
                <a:cubicBezTo>
                  <a:pt x="1773220" y="1704772"/>
                  <a:pt x="1761448" y="1702174"/>
                  <a:pt x="1750332" y="1701524"/>
                </a:cubicBezTo>
                <a:cubicBezTo>
                  <a:pt x="1703904" y="1695029"/>
                  <a:pt x="1658128" y="1683336"/>
                  <a:pt x="1615622" y="1665149"/>
                </a:cubicBezTo>
                <a:cubicBezTo>
                  <a:pt x="1572464" y="1646961"/>
                  <a:pt x="1532574" y="1622927"/>
                  <a:pt x="1495300" y="1594346"/>
                </a:cubicBezTo>
                <a:cubicBezTo>
                  <a:pt x="1459334" y="1565765"/>
                  <a:pt x="1425984" y="1533287"/>
                  <a:pt x="1399828" y="1495613"/>
                </a:cubicBezTo>
                <a:cubicBezTo>
                  <a:pt x="1427292" y="1531988"/>
                  <a:pt x="1461950" y="1563167"/>
                  <a:pt x="1498570" y="1590449"/>
                </a:cubicBezTo>
                <a:cubicBezTo>
                  <a:pt x="1535844" y="1617731"/>
                  <a:pt x="1575734" y="1640465"/>
                  <a:pt x="1618892" y="1657354"/>
                </a:cubicBezTo>
                <a:cubicBezTo>
                  <a:pt x="1703904" y="1691781"/>
                  <a:pt x="1797414" y="1703473"/>
                  <a:pt x="1888964" y="1694379"/>
                </a:cubicBezTo>
                <a:lnTo>
                  <a:pt x="1905966" y="1692430"/>
                </a:lnTo>
                <a:lnTo>
                  <a:pt x="1922968" y="1689832"/>
                </a:lnTo>
                <a:cubicBezTo>
                  <a:pt x="1934086" y="1688533"/>
                  <a:pt x="1945856" y="1687234"/>
                  <a:pt x="1956972" y="1684636"/>
                </a:cubicBezTo>
                <a:lnTo>
                  <a:pt x="1990324" y="1677490"/>
                </a:lnTo>
                <a:lnTo>
                  <a:pt x="1998824" y="1675542"/>
                </a:lnTo>
                <a:lnTo>
                  <a:pt x="2007326" y="1673593"/>
                </a:lnTo>
                <a:lnTo>
                  <a:pt x="2023674" y="1669046"/>
                </a:lnTo>
                <a:lnTo>
                  <a:pt x="2040676" y="1664499"/>
                </a:lnTo>
                <a:lnTo>
                  <a:pt x="2049176" y="1661901"/>
                </a:lnTo>
                <a:lnTo>
                  <a:pt x="2057024" y="1659303"/>
                </a:lnTo>
                <a:lnTo>
                  <a:pt x="2089720" y="1648260"/>
                </a:lnTo>
                <a:cubicBezTo>
                  <a:pt x="2100836" y="1644363"/>
                  <a:pt x="2111300" y="1639816"/>
                  <a:pt x="2121762" y="1635918"/>
                </a:cubicBezTo>
                <a:lnTo>
                  <a:pt x="2154458" y="1622927"/>
                </a:lnTo>
                <a:cubicBezTo>
                  <a:pt x="2174730" y="1613184"/>
                  <a:pt x="2196310" y="1603440"/>
                  <a:pt x="2216582" y="1593697"/>
                </a:cubicBezTo>
                <a:cubicBezTo>
                  <a:pt x="2236854" y="1582654"/>
                  <a:pt x="2257780" y="1572911"/>
                  <a:pt x="2278052" y="1561218"/>
                </a:cubicBezTo>
                <a:cubicBezTo>
                  <a:pt x="2297668" y="1549526"/>
                  <a:pt x="2317940" y="1538484"/>
                  <a:pt x="2337558" y="1526142"/>
                </a:cubicBezTo>
                <a:close/>
                <a:moveTo>
                  <a:pt x="2470646" y="1414229"/>
                </a:moveTo>
                <a:lnTo>
                  <a:pt x="2413792" y="1453852"/>
                </a:lnTo>
                <a:cubicBezTo>
                  <a:pt x="2394840" y="1466844"/>
                  <a:pt x="2374582" y="1478536"/>
                  <a:pt x="2355630" y="1490877"/>
                </a:cubicBezTo>
                <a:cubicBezTo>
                  <a:pt x="2350402" y="1494125"/>
                  <a:pt x="2345828" y="1496723"/>
                  <a:pt x="2340600" y="1499322"/>
                </a:cubicBezTo>
                <a:lnTo>
                  <a:pt x="2324916" y="1507766"/>
                </a:lnTo>
                <a:lnTo>
                  <a:pt x="2294856" y="1524655"/>
                </a:lnTo>
                <a:cubicBezTo>
                  <a:pt x="2273944" y="1535697"/>
                  <a:pt x="2253686" y="1545441"/>
                  <a:pt x="2232120" y="1555834"/>
                </a:cubicBezTo>
                <a:cubicBezTo>
                  <a:pt x="2190296" y="1574022"/>
                  <a:pt x="2146512" y="1590910"/>
                  <a:pt x="2101420" y="1603252"/>
                </a:cubicBezTo>
                <a:lnTo>
                  <a:pt x="2085082" y="1607799"/>
                </a:lnTo>
                <a:lnTo>
                  <a:pt x="2076588" y="1610397"/>
                </a:lnTo>
                <a:lnTo>
                  <a:pt x="2068092" y="1612346"/>
                </a:lnTo>
                <a:lnTo>
                  <a:pt x="2034110" y="1619491"/>
                </a:lnTo>
                <a:cubicBezTo>
                  <a:pt x="2022346" y="1622089"/>
                  <a:pt x="2011238" y="1623388"/>
                  <a:pt x="1999474" y="1625337"/>
                </a:cubicBezTo>
                <a:lnTo>
                  <a:pt x="1982484" y="1627935"/>
                </a:lnTo>
                <a:lnTo>
                  <a:pt x="1964838" y="1629884"/>
                </a:lnTo>
                <a:lnTo>
                  <a:pt x="1947848" y="1631183"/>
                </a:lnTo>
                <a:cubicBezTo>
                  <a:pt x="1941966" y="1631833"/>
                  <a:pt x="1936084" y="1631833"/>
                  <a:pt x="1929550" y="1631833"/>
                </a:cubicBezTo>
                <a:lnTo>
                  <a:pt x="1894914" y="1632482"/>
                </a:lnTo>
                <a:lnTo>
                  <a:pt x="1859626" y="1630534"/>
                </a:lnTo>
                <a:cubicBezTo>
                  <a:pt x="1848516" y="1629884"/>
                  <a:pt x="1836754" y="1627935"/>
                  <a:pt x="1825644" y="1626636"/>
                </a:cubicBezTo>
                <a:cubicBezTo>
                  <a:pt x="1779246" y="1620141"/>
                  <a:pt x="1733500" y="1608448"/>
                  <a:pt x="1691022" y="1589611"/>
                </a:cubicBezTo>
                <a:cubicBezTo>
                  <a:pt x="1647892" y="1572073"/>
                  <a:pt x="1608028" y="1548039"/>
                  <a:pt x="1570780" y="1519458"/>
                </a:cubicBezTo>
                <a:cubicBezTo>
                  <a:pt x="1534836" y="1490877"/>
                  <a:pt x="1500854" y="1458399"/>
                  <a:pt x="1474716" y="1420725"/>
                </a:cubicBezTo>
                <a:cubicBezTo>
                  <a:pt x="1502816" y="1457100"/>
                  <a:pt x="1537450" y="1488279"/>
                  <a:pt x="1574046" y="1516210"/>
                </a:cubicBezTo>
                <a:cubicBezTo>
                  <a:pt x="1611296" y="1542843"/>
                  <a:pt x="1651160" y="1566227"/>
                  <a:pt x="1693636" y="1582466"/>
                </a:cubicBezTo>
                <a:cubicBezTo>
                  <a:pt x="1778592" y="1616893"/>
                  <a:pt x="1872696" y="1628585"/>
                  <a:pt x="1964186" y="1619491"/>
                </a:cubicBezTo>
                <a:lnTo>
                  <a:pt x="1981176" y="1617542"/>
                </a:lnTo>
                <a:lnTo>
                  <a:pt x="1998168" y="1614944"/>
                </a:lnTo>
                <a:cubicBezTo>
                  <a:pt x="2009276" y="1613645"/>
                  <a:pt x="2021040" y="1612346"/>
                  <a:pt x="2032150" y="1609748"/>
                </a:cubicBezTo>
                <a:lnTo>
                  <a:pt x="2065478" y="1602602"/>
                </a:lnTo>
                <a:lnTo>
                  <a:pt x="2073972" y="1601303"/>
                </a:lnTo>
                <a:lnTo>
                  <a:pt x="2082468" y="1598705"/>
                </a:lnTo>
                <a:lnTo>
                  <a:pt x="2098806" y="1594158"/>
                </a:lnTo>
                <a:lnTo>
                  <a:pt x="2115796" y="1589611"/>
                </a:lnTo>
                <a:lnTo>
                  <a:pt x="2124292" y="1587662"/>
                </a:lnTo>
                <a:lnTo>
                  <a:pt x="2132134" y="1584415"/>
                </a:lnTo>
                <a:lnTo>
                  <a:pt x="2164810" y="1573372"/>
                </a:lnTo>
                <a:cubicBezTo>
                  <a:pt x="2175918" y="1569475"/>
                  <a:pt x="2186374" y="1564928"/>
                  <a:pt x="2196830" y="1561030"/>
                </a:cubicBezTo>
                <a:lnTo>
                  <a:pt x="2228852" y="1548039"/>
                </a:lnTo>
                <a:cubicBezTo>
                  <a:pt x="2249764" y="1538296"/>
                  <a:pt x="2271330" y="1529202"/>
                  <a:pt x="2291588" y="1518809"/>
                </a:cubicBezTo>
                <a:cubicBezTo>
                  <a:pt x="2311846" y="1507766"/>
                  <a:pt x="2332758" y="1498023"/>
                  <a:pt x="2353016" y="1486330"/>
                </a:cubicBezTo>
                <a:cubicBezTo>
                  <a:pt x="2372622" y="1474638"/>
                  <a:pt x="2392880" y="1463596"/>
                  <a:pt x="2412486" y="1451254"/>
                </a:cubicBezTo>
                <a:close/>
                <a:moveTo>
                  <a:pt x="2545534" y="1336460"/>
                </a:moveTo>
                <a:lnTo>
                  <a:pt x="2488680" y="1375550"/>
                </a:lnTo>
                <a:cubicBezTo>
                  <a:pt x="2469728" y="1388580"/>
                  <a:pt x="2449470" y="1400307"/>
                  <a:pt x="2429866" y="1412685"/>
                </a:cubicBezTo>
                <a:cubicBezTo>
                  <a:pt x="2425290" y="1415943"/>
                  <a:pt x="2420062" y="1418548"/>
                  <a:pt x="2414834" y="1421806"/>
                </a:cubicBezTo>
                <a:lnTo>
                  <a:pt x="2399804" y="1429624"/>
                </a:lnTo>
                <a:lnTo>
                  <a:pt x="2369744" y="1446563"/>
                </a:lnTo>
                <a:cubicBezTo>
                  <a:pt x="2348832" y="1457638"/>
                  <a:pt x="2327920" y="1467411"/>
                  <a:pt x="2307008" y="1477835"/>
                </a:cubicBezTo>
                <a:cubicBezTo>
                  <a:pt x="2264530" y="1496077"/>
                  <a:pt x="2221400" y="1513667"/>
                  <a:pt x="2176308" y="1525394"/>
                </a:cubicBezTo>
                <a:lnTo>
                  <a:pt x="2159970" y="1529954"/>
                </a:lnTo>
                <a:lnTo>
                  <a:pt x="2151476" y="1533212"/>
                </a:lnTo>
                <a:lnTo>
                  <a:pt x="2142980" y="1534515"/>
                </a:lnTo>
                <a:lnTo>
                  <a:pt x="2108344" y="1541681"/>
                </a:lnTo>
                <a:cubicBezTo>
                  <a:pt x="2097234" y="1544939"/>
                  <a:pt x="2085472" y="1545590"/>
                  <a:pt x="2074362" y="1547545"/>
                </a:cubicBezTo>
                <a:lnTo>
                  <a:pt x="2057372" y="1550151"/>
                </a:lnTo>
                <a:lnTo>
                  <a:pt x="2039726" y="1552105"/>
                </a:lnTo>
                <a:lnTo>
                  <a:pt x="2022082" y="1553408"/>
                </a:lnTo>
                <a:cubicBezTo>
                  <a:pt x="2016200" y="1554060"/>
                  <a:pt x="2010972" y="1554060"/>
                  <a:pt x="2004438" y="1554060"/>
                </a:cubicBezTo>
                <a:lnTo>
                  <a:pt x="1969802" y="1554711"/>
                </a:lnTo>
                <a:lnTo>
                  <a:pt x="1934514" y="1552757"/>
                </a:lnTo>
                <a:cubicBezTo>
                  <a:pt x="1923404" y="1552105"/>
                  <a:pt x="1911642" y="1550151"/>
                  <a:pt x="1900532" y="1548848"/>
                </a:cubicBezTo>
                <a:cubicBezTo>
                  <a:pt x="1854134" y="1542333"/>
                  <a:pt x="1808388" y="1530606"/>
                  <a:pt x="1765258" y="1512364"/>
                </a:cubicBezTo>
                <a:cubicBezTo>
                  <a:pt x="1722780" y="1494122"/>
                  <a:pt x="1682916" y="1470017"/>
                  <a:pt x="1645668" y="1442002"/>
                </a:cubicBezTo>
                <a:cubicBezTo>
                  <a:pt x="1609724" y="1413337"/>
                  <a:pt x="1575742" y="1380110"/>
                  <a:pt x="1549604" y="1342323"/>
                </a:cubicBezTo>
                <a:cubicBezTo>
                  <a:pt x="1577704" y="1378807"/>
                  <a:pt x="1611686" y="1410079"/>
                  <a:pt x="1648934" y="1438093"/>
                </a:cubicBezTo>
                <a:cubicBezTo>
                  <a:pt x="1685530" y="1464805"/>
                  <a:pt x="1726048" y="1488259"/>
                  <a:pt x="1768524" y="1504546"/>
                </a:cubicBezTo>
                <a:cubicBezTo>
                  <a:pt x="1854134" y="1539075"/>
                  <a:pt x="1947584" y="1551454"/>
                  <a:pt x="2039074" y="1541681"/>
                </a:cubicBezTo>
                <a:lnTo>
                  <a:pt x="2055410" y="1540378"/>
                </a:lnTo>
                <a:lnTo>
                  <a:pt x="2073056" y="1537121"/>
                </a:lnTo>
                <a:cubicBezTo>
                  <a:pt x="2084164" y="1535818"/>
                  <a:pt x="2095274" y="1534515"/>
                  <a:pt x="2106384" y="1531909"/>
                </a:cubicBezTo>
                <a:lnTo>
                  <a:pt x="2140366" y="1525394"/>
                </a:lnTo>
                <a:lnTo>
                  <a:pt x="2148860" y="1523440"/>
                </a:lnTo>
                <a:lnTo>
                  <a:pt x="2157356" y="1520834"/>
                </a:lnTo>
                <a:lnTo>
                  <a:pt x="2173694" y="1516273"/>
                </a:lnTo>
                <a:lnTo>
                  <a:pt x="2190684" y="1511713"/>
                </a:lnTo>
                <a:lnTo>
                  <a:pt x="2198526" y="1509107"/>
                </a:lnTo>
                <a:lnTo>
                  <a:pt x="2207022" y="1507152"/>
                </a:lnTo>
                <a:lnTo>
                  <a:pt x="2239698" y="1495425"/>
                </a:lnTo>
                <a:cubicBezTo>
                  <a:pt x="2250806" y="1492168"/>
                  <a:pt x="2260610" y="1487607"/>
                  <a:pt x="2271718" y="1483047"/>
                </a:cubicBezTo>
                <a:lnTo>
                  <a:pt x="2303740" y="1470017"/>
                </a:lnTo>
                <a:cubicBezTo>
                  <a:pt x="2324652" y="1460244"/>
                  <a:pt x="2345564" y="1451123"/>
                  <a:pt x="2366476" y="1440699"/>
                </a:cubicBezTo>
                <a:cubicBezTo>
                  <a:pt x="2386734" y="1430275"/>
                  <a:pt x="2407646" y="1419851"/>
                  <a:pt x="2427904" y="1408776"/>
                </a:cubicBezTo>
                <a:cubicBezTo>
                  <a:pt x="2447510" y="1396398"/>
                  <a:pt x="2467768" y="1385322"/>
                  <a:pt x="2487374" y="1372944"/>
                </a:cubicBezTo>
                <a:close/>
                <a:moveTo>
                  <a:pt x="218253" y="1299017"/>
                </a:moveTo>
                <a:lnTo>
                  <a:pt x="180579" y="1357832"/>
                </a:lnTo>
                <a:cubicBezTo>
                  <a:pt x="168237" y="1377437"/>
                  <a:pt x="157194" y="1397042"/>
                  <a:pt x="145502" y="1417300"/>
                </a:cubicBezTo>
                <a:cubicBezTo>
                  <a:pt x="134460" y="1436905"/>
                  <a:pt x="124067" y="1457817"/>
                  <a:pt x="113024" y="1478075"/>
                </a:cubicBezTo>
                <a:cubicBezTo>
                  <a:pt x="103281" y="1498987"/>
                  <a:pt x="93537" y="1519899"/>
                  <a:pt x="84443" y="1540811"/>
                </a:cubicBezTo>
                <a:lnTo>
                  <a:pt x="71452" y="1572833"/>
                </a:lnTo>
                <a:cubicBezTo>
                  <a:pt x="66905" y="1583942"/>
                  <a:pt x="62358" y="1594398"/>
                  <a:pt x="59110" y="1605508"/>
                </a:cubicBezTo>
                <a:lnTo>
                  <a:pt x="48068" y="1637529"/>
                </a:lnTo>
                <a:lnTo>
                  <a:pt x="44820" y="1646024"/>
                </a:lnTo>
                <a:lnTo>
                  <a:pt x="42871" y="1654520"/>
                </a:lnTo>
                <a:lnTo>
                  <a:pt x="37675" y="1670857"/>
                </a:lnTo>
                <a:lnTo>
                  <a:pt x="33128" y="1687195"/>
                </a:lnTo>
                <a:lnTo>
                  <a:pt x="31179" y="1695690"/>
                </a:lnTo>
                <a:lnTo>
                  <a:pt x="29880" y="1704186"/>
                </a:lnTo>
                <a:lnTo>
                  <a:pt x="22735" y="1738168"/>
                </a:lnTo>
                <a:cubicBezTo>
                  <a:pt x="20136" y="1749277"/>
                  <a:pt x="18837" y="1760387"/>
                  <a:pt x="16889" y="1772150"/>
                </a:cubicBezTo>
                <a:lnTo>
                  <a:pt x="14290" y="1788487"/>
                </a:lnTo>
                <a:lnTo>
                  <a:pt x="12991" y="1806132"/>
                </a:lnTo>
                <a:cubicBezTo>
                  <a:pt x="3248" y="1897621"/>
                  <a:pt x="16239" y="1990418"/>
                  <a:pt x="49367" y="2076026"/>
                </a:cubicBezTo>
                <a:cubicBezTo>
                  <a:pt x="66256" y="2118504"/>
                  <a:pt x="89640" y="2158367"/>
                  <a:pt x="116272" y="2196270"/>
                </a:cubicBezTo>
                <a:cubicBezTo>
                  <a:pt x="143554" y="2232866"/>
                  <a:pt x="175382" y="2266848"/>
                  <a:pt x="211758" y="2294948"/>
                </a:cubicBezTo>
                <a:cubicBezTo>
                  <a:pt x="174083" y="2268808"/>
                  <a:pt x="140955" y="2235480"/>
                  <a:pt x="112375" y="2198884"/>
                </a:cubicBezTo>
                <a:cubicBezTo>
                  <a:pt x="84443" y="2162288"/>
                  <a:pt x="60409" y="2122425"/>
                  <a:pt x="42222" y="2078640"/>
                </a:cubicBezTo>
                <a:cubicBezTo>
                  <a:pt x="24034" y="2036163"/>
                  <a:pt x="12342" y="1990418"/>
                  <a:pt x="5846" y="1944673"/>
                </a:cubicBezTo>
                <a:cubicBezTo>
                  <a:pt x="4547" y="1932910"/>
                  <a:pt x="2598" y="1921147"/>
                  <a:pt x="1949" y="1910038"/>
                </a:cubicBezTo>
                <a:lnTo>
                  <a:pt x="0" y="1874749"/>
                </a:lnTo>
                <a:lnTo>
                  <a:pt x="0" y="1840113"/>
                </a:lnTo>
                <a:cubicBezTo>
                  <a:pt x="0" y="1834232"/>
                  <a:pt x="650" y="1828351"/>
                  <a:pt x="1299" y="1822469"/>
                </a:cubicBezTo>
                <a:lnTo>
                  <a:pt x="2598" y="1805478"/>
                </a:lnTo>
                <a:lnTo>
                  <a:pt x="3897" y="1787834"/>
                </a:lnTo>
                <a:lnTo>
                  <a:pt x="6496" y="1770189"/>
                </a:lnTo>
                <a:cubicBezTo>
                  <a:pt x="8444" y="1759080"/>
                  <a:pt x="10393" y="1747317"/>
                  <a:pt x="12342" y="1736207"/>
                </a:cubicBezTo>
                <a:lnTo>
                  <a:pt x="20136" y="1702225"/>
                </a:lnTo>
                <a:lnTo>
                  <a:pt x="22085" y="1693730"/>
                </a:lnTo>
                <a:lnTo>
                  <a:pt x="24034" y="1685234"/>
                </a:lnTo>
                <a:lnTo>
                  <a:pt x="29230" y="1668243"/>
                </a:lnTo>
                <a:cubicBezTo>
                  <a:pt x="40923" y="1623152"/>
                  <a:pt x="58461" y="1580021"/>
                  <a:pt x="76649" y="1537544"/>
                </a:cubicBezTo>
                <a:cubicBezTo>
                  <a:pt x="87042" y="1516632"/>
                  <a:pt x="96785" y="1495720"/>
                  <a:pt x="107178" y="1475461"/>
                </a:cubicBezTo>
                <a:lnTo>
                  <a:pt x="124067" y="1444747"/>
                </a:lnTo>
                <a:lnTo>
                  <a:pt x="132511" y="1429717"/>
                </a:lnTo>
                <a:cubicBezTo>
                  <a:pt x="135109" y="1424489"/>
                  <a:pt x="138357" y="1419261"/>
                  <a:pt x="141605" y="1414686"/>
                </a:cubicBezTo>
                <a:cubicBezTo>
                  <a:pt x="153947" y="1395081"/>
                  <a:pt x="165639" y="1375476"/>
                  <a:pt x="178630" y="1355871"/>
                </a:cubicBezTo>
                <a:close/>
                <a:moveTo>
                  <a:pt x="2623304" y="1261572"/>
                </a:moveTo>
                <a:lnTo>
                  <a:pt x="2566450" y="1300662"/>
                </a:lnTo>
                <a:cubicBezTo>
                  <a:pt x="2546844" y="1313692"/>
                  <a:pt x="2527240" y="1325419"/>
                  <a:pt x="2507634" y="1337797"/>
                </a:cubicBezTo>
                <a:cubicBezTo>
                  <a:pt x="2503060" y="1341055"/>
                  <a:pt x="2497832" y="1344312"/>
                  <a:pt x="2492604" y="1346266"/>
                </a:cubicBezTo>
                <a:lnTo>
                  <a:pt x="2477574" y="1355387"/>
                </a:lnTo>
                <a:lnTo>
                  <a:pt x="2447512" y="1371675"/>
                </a:lnTo>
                <a:cubicBezTo>
                  <a:pt x="2426600" y="1382750"/>
                  <a:pt x="2405688" y="1392523"/>
                  <a:pt x="2384776" y="1402947"/>
                </a:cubicBezTo>
                <a:cubicBezTo>
                  <a:pt x="2342300" y="1421189"/>
                  <a:pt x="2299168" y="1438128"/>
                  <a:pt x="2254076" y="1450506"/>
                </a:cubicBezTo>
                <a:lnTo>
                  <a:pt x="2237086" y="1455066"/>
                </a:lnTo>
                <a:lnTo>
                  <a:pt x="2228590" y="1457672"/>
                </a:lnTo>
                <a:lnTo>
                  <a:pt x="2220748" y="1459627"/>
                </a:lnTo>
                <a:lnTo>
                  <a:pt x="2186114" y="1467445"/>
                </a:lnTo>
                <a:cubicBezTo>
                  <a:pt x="2175004" y="1470051"/>
                  <a:pt x="2163240" y="1470702"/>
                  <a:pt x="2152132" y="1472657"/>
                </a:cubicBezTo>
                <a:lnTo>
                  <a:pt x="2135140" y="1475914"/>
                </a:lnTo>
                <a:lnTo>
                  <a:pt x="2117496" y="1477217"/>
                </a:lnTo>
                <a:lnTo>
                  <a:pt x="2099852" y="1478520"/>
                </a:lnTo>
                <a:cubicBezTo>
                  <a:pt x="2093970" y="1479172"/>
                  <a:pt x="2088088" y="1479172"/>
                  <a:pt x="2082206" y="1479172"/>
                </a:cubicBezTo>
                <a:lnTo>
                  <a:pt x="2047572" y="1479823"/>
                </a:lnTo>
                <a:lnTo>
                  <a:pt x="2012282" y="1477869"/>
                </a:lnTo>
                <a:cubicBezTo>
                  <a:pt x="2001174" y="1477217"/>
                  <a:pt x="1989410" y="1475914"/>
                  <a:pt x="1977648" y="1473960"/>
                </a:cubicBezTo>
                <a:cubicBezTo>
                  <a:pt x="1931902" y="1467445"/>
                  <a:pt x="1886158" y="1455718"/>
                  <a:pt x="1843026" y="1437476"/>
                </a:cubicBezTo>
                <a:cubicBezTo>
                  <a:pt x="1799896" y="1419234"/>
                  <a:pt x="1760032" y="1395129"/>
                  <a:pt x="1723436" y="1367114"/>
                </a:cubicBezTo>
                <a:cubicBezTo>
                  <a:pt x="1687494" y="1338449"/>
                  <a:pt x="1653512" y="1305874"/>
                  <a:pt x="1627372" y="1267435"/>
                </a:cubicBezTo>
                <a:cubicBezTo>
                  <a:pt x="1655472" y="1303919"/>
                  <a:pt x="1689454" y="1335843"/>
                  <a:pt x="1726704" y="1363205"/>
                </a:cubicBezTo>
                <a:cubicBezTo>
                  <a:pt x="1763300" y="1390568"/>
                  <a:pt x="1803816" y="1413371"/>
                  <a:pt x="1846294" y="1430310"/>
                </a:cubicBezTo>
                <a:cubicBezTo>
                  <a:pt x="1931248" y="1464187"/>
                  <a:pt x="2025352" y="1476566"/>
                  <a:pt x="2116188" y="1466793"/>
                </a:cubicBezTo>
                <a:lnTo>
                  <a:pt x="2133180" y="1465490"/>
                </a:lnTo>
                <a:lnTo>
                  <a:pt x="2150824" y="1462884"/>
                </a:lnTo>
                <a:cubicBezTo>
                  <a:pt x="2161934" y="1460930"/>
                  <a:pt x="2173044" y="1459627"/>
                  <a:pt x="2184152" y="1457672"/>
                </a:cubicBezTo>
                <a:lnTo>
                  <a:pt x="2218134" y="1450506"/>
                </a:lnTo>
                <a:lnTo>
                  <a:pt x="2226630" y="1448552"/>
                </a:lnTo>
                <a:lnTo>
                  <a:pt x="2235126" y="1445946"/>
                </a:lnTo>
                <a:lnTo>
                  <a:pt x="2251462" y="1441385"/>
                </a:lnTo>
                <a:lnTo>
                  <a:pt x="2267800" y="1436825"/>
                </a:lnTo>
                <a:lnTo>
                  <a:pt x="2276296" y="1434870"/>
                </a:lnTo>
                <a:lnTo>
                  <a:pt x="2284792" y="1431613"/>
                </a:lnTo>
                <a:lnTo>
                  <a:pt x="2317466" y="1420537"/>
                </a:lnTo>
                <a:cubicBezTo>
                  <a:pt x="2328576" y="1417280"/>
                  <a:pt x="2339032" y="1412068"/>
                  <a:pt x="2349488" y="1408159"/>
                </a:cubicBezTo>
                <a:lnTo>
                  <a:pt x="2381510" y="1395129"/>
                </a:lnTo>
                <a:cubicBezTo>
                  <a:pt x="2402422" y="1385356"/>
                  <a:pt x="2423332" y="1376235"/>
                  <a:pt x="2444244" y="1365811"/>
                </a:cubicBezTo>
                <a:cubicBezTo>
                  <a:pt x="2464504" y="1355387"/>
                  <a:pt x="2484762" y="1344963"/>
                  <a:pt x="2505020" y="1333237"/>
                </a:cubicBezTo>
                <a:cubicBezTo>
                  <a:pt x="2524626" y="1321510"/>
                  <a:pt x="2544884" y="1310434"/>
                  <a:pt x="2564488" y="1298707"/>
                </a:cubicBezTo>
                <a:close/>
                <a:moveTo>
                  <a:pt x="296020" y="1224130"/>
                </a:moveTo>
                <a:lnTo>
                  <a:pt x="258885" y="1282329"/>
                </a:lnTo>
                <a:cubicBezTo>
                  <a:pt x="246507" y="1301947"/>
                  <a:pt x="235431" y="1321565"/>
                  <a:pt x="223704" y="1341837"/>
                </a:cubicBezTo>
                <a:cubicBezTo>
                  <a:pt x="212629" y="1362108"/>
                  <a:pt x="202205" y="1382380"/>
                  <a:pt x="191129" y="1402652"/>
                </a:cubicBezTo>
                <a:cubicBezTo>
                  <a:pt x="181357" y="1423578"/>
                  <a:pt x="171585" y="1444503"/>
                  <a:pt x="162464" y="1465429"/>
                </a:cubicBezTo>
                <a:lnTo>
                  <a:pt x="149434" y="1497471"/>
                </a:lnTo>
                <a:cubicBezTo>
                  <a:pt x="144873" y="1508588"/>
                  <a:pt x="140313" y="1519051"/>
                  <a:pt x="137055" y="1530168"/>
                </a:cubicBezTo>
                <a:lnTo>
                  <a:pt x="125980" y="1562864"/>
                </a:lnTo>
                <a:lnTo>
                  <a:pt x="122722" y="1570711"/>
                </a:lnTo>
                <a:lnTo>
                  <a:pt x="120116" y="1579212"/>
                </a:lnTo>
                <a:lnTo>
                  <a:pt x="115556" y="1595560"/>
                </a:lnTo>
                <a:lnTo>
                  <a:pt x="110995" y="1611909"/>
                </a:lnTo>
                <a:lnTo>
                  <a:pt x="109041" y="1620410"/>
                </a:lnTo>
                <a:lnTo>
                  <a:pt x="107086" y="1628911"/>
                </a:lnTo>
                <a:lnTo>
                  <a:pt x="99920" y="1662915"/>
                </a:lnTo>
                <a:cubicBezTo>
                  <a:pt x="97314" y="1674032"/>
                  <a:pt x="96662" y="1685802"/>
                  <a:pt x="94708" y="1696919"/>
                </a:cubicBezTo>
                <a:lnTo>
                  <a:pt x="92102" y="1713921"/>
                </a:lnTo>
                <a:lnTo>
                  <a:pt x="90799" y="1730923"/>
                </a:lnTo>
                <a:cubicBezTo>
                  <a:pt x="81026" y="1822473"/>
                  <a:pt x="93405" y="1915985"/>
                  <a:pt x="127283" y="2000995"/>
                </a:cubicBezTo>
                <a:cubicBezTo>
                  <a:pt x="144222" y="2044155"/>
                  <a:pt x="167024" y="2084044"/>
                  <a:pt x="194387" y="2121318"/>
                </a:cubicBezTo>
                <a:cubicBezTo>
                  <a:pt x="221750" y="2157938"/>
                  <a:pt x="253673" y="2191942"/>
                  <a:pt x="290157" y="2220061"/>
                </a:cubicBezTo>
                <a:cubicBezTo>
                  <a:pt x="251719" y="2193904"/>
                  <a:pt x="219144" y="2159900"/>
                  <a:pt x="190478" y="2123934"/>
                </a:cubicBezTo>
                <a:cubicBezTo>
                  <a:pt x="162464" y="2087314"/>
                  <a:pt x="137707" y="2047424"/>
                  <a:pt x="120116" y="2004265"/>
                </a:cubicBezTo>
                <a:cubicBezTo>
                  <a:pt x="101874" y="1961106"/>
                  <a:pt x="90147" y="1915331"/>
                  <a:pt x="83632" y="1869556"/>
                </a:cubicBezTo>
                <a:cubicBezTo>
                  <a:pt x="82329" y="1857785"/>
                  <a:pt x="80375" y="1846669"/>
                  <a:pt x="79723" y="1834898"/>
                </a:cubicBezTo>
                <a:lnTo>
                  <a:pt x="77769" y="1800240"/>
                </a:lnTo>
                <a:lnTo>
                  <a:pt x="77769" y="1764928"/>
                </a:lnTo>
                <a:cubicBezTo>
                  <a:pt x="77769" y="1759042"/>
                  <a:pt x="78420" y="1753157"/>
                  <a:pt x="79072" y="1747272"/>
                </a:cubicBezTo>
                <a:lnTo>
                  <a:pt x="80375" y="1730269"/>
                </a:lnTo>
                <a:lnTo>
                  <a:pt x="81678" y="1712613"/>
                </a:lnTo>
                <a:lnTo>
                  <a:pt x="84284" y="1694957"/>
                </a:lnTo>
                <a:cubicBezTo>
                  <a:pt x="86238" y="1683841"/>
                  <a:pt x="87541" y="1672070"/>
                  <a:pt x="90147" y="1660953"/>
                </a:cubicBezTo>
                <a:lnTo>
                  <a:pt x="97965" y="1626949"/>
                </a:lnTo>
                <a:lnTo>
                  <a:pt x="99920" y="1618448"/>
                </a:lnTo>
                <a:lnTo>
                  <a:pt x="101874" y="1609947"/>
                </a:lnTo>
                <a:lnTo>
                  <a:pt x="106435" y="1592945"/>
                </a:lnTo>
                <a:cubicBezTo>
                  <a:pt x="118813" y="1547824"/>
                  <a:pt x="136404" y="1504665"/>
                  <a:pt x="154646" y="1462159"/>
                </a:cubicBezTo>
                <a:cubicBezTo>
                  <a:pt x="165070" y="1441234"/>
                  <a:pt x="174842" y="1420308"/>
                  <a:pt x="185266" y="1400036"/>
                </a:cubicBezTo>
                <a:lnTo>
                  <a:pt x="202205" y="1369302"/>
                </a:lnTo>
                <a:lnTo>
                  <a:pt x="210674" y="1354261"/>
                </a:lnTo>
                <a:cubicBezTo>
                  <a:pt x="213280" y="1349030"/>
                  <a:pt x="216538" y="1344452"/>
                  <a:pt x="219144" y="1339221"/>
                </a:cubicBezTo>
                <a:cubicBezTo>
                  <a:pt x="231522" y="1319603"/>
                  <a:pt x="243901" y="1299985"/>
                  <a:pt x="256931" y="1280368"/>
                </a:cubicBezTo>
                <a:close/>
                <a:moveTo>
                  <a:pt x="2701070" y="1183805"/>
                </a:moveTo>
                <a:lnTo>
                  <a:pt x="2644832" y="1222895"/>
                </a:lnTo>
                <a:cubicBezTo>
                  <a:pt x="2625214" y="1235925"/>
                  <a:pt x="2605596" y="1247652"/>
                  <a:pt x="2585978" y="1260682"/>
                </a:cubicBezTo>
                <a:cubicBezTo>
                  <a:pt x="2581402" y="1263288"/>
                  <a:pt x="2576170" y="1265893"/>
                  <a:pt x="2570938" y="1269151"/>
                </a:cubicBezTo>
                <a:lnTo>
                  <a:pt x="2555898" y="1277620"/>
                </a:lnTo>
                <a:lnTo>
                  <a:pt x="2525818" y="1294559"/>
                </a:lnTo>
                <a:cubicBezTo>
                  <a:pt x="2504892" y="1304983"/>
                  <a:pt x="2483966" y="1314756"/>
                  <a:pt x="2463040" y="1325180"/>
                </a:cubicBezTo>
                <a:cubicBezTo>
                  <a:pt x="2420536" y="1343422"/>
                  <a:pt x="2377376" y="1361012"/>
                  <a:pt x="2332256" y="1372739"/>
                </a:cubicBezTo>
                <a:lnTo>
                  <a:pt x="2315254" y="1377299"/>
                </a:lnTo>
                <a:lnTo>
                  <a:pt x="2306752" y="1380557"/>
                </a:lnTo>
                <a:lnTo>
                  <a:pt x="2298250" y="1382511"/>
                </a:lnTo>
                <a:lnTo>
                  <a:pt x="2264246" y="1389678"/>
                </a:lnTo>
                <a:cubicBezTo>
                  <a:pt x="2253130" y="1392284"/>
                  <a:pt x="2241360" y="1393587"/>
                  <a:pt x="2229588" y="1395541"/>
                </a:cubicBezTo>
                <a:lnTo>
                  <a:pt x="2213240" y="1398147"/>
                </a:lnTo>
                <a:lnTo>
                  <a:pt x="2194930" y="1399450"/>
                </a:lnTo>
                <a:lnTo>
                  <a:pt x="2177928" y="1400753"/>
                </a:lnTo>
                <a:cubicBezTo>
                  <a:pt x="2172044" y="1401405"/>
                  <a:pt x="2166158" y="1402056"/>
                  <a:pt x="2160272" y="1402056"/>
                </a:cubicBezTo>
                <a:lnTo>
                  <a:pt x="2125614" y="1402056"/>
                </a:lnTo>
                <a:lnTo>
                  <a:pt x="2090302" y="1400102"/>
                </a:lnTo>
                <a:cubicBezTo>
                  <a:pt x="2078532" y="1399450"/>
                  <a:pt x="2067414" y="1398147"/>
                  <a:pt x="2055644" y="1396193"/>
                </a:cubicBezTo>
                <a:cubicBezTo>
                  <a:pt x="2009870" y="1389678"/>
                  <a:pt x="1964094" y="1377951"/>
                  <a:pt x="1920934" y="1359709"/>
                </a:cubicBezTo>
                <a:cubicBezTo>
                  <a:pt x="1877776" y="1341467"/>
                  <a:pt x="1837886" y="1317362"/>
                  <a:pt x="1801266" y="1289347"/>
                </a:cubicBezTo>
                <a:cubicBezTo>
                  <a:pt x="1765300" y="1260682"/>
                  <a:pt x="1731296" y="1228107"/>
                  <a:pt x="1705140" y="1189668"/>
                </a:cubicBezTo>
                <a:cubicBezTo>
                  <a:pt x="1733258" y="1226152"/>
                  <a:pt x="1767262" y="1258076"/>
                  <a:pt x="1804536" y="1285438"/>
                </a:cubicBezTo>
                <a:cubicBezTo>
                  <a:pt x="1841156" y="1312801"/>
                  <a:pt x="1881700" y="1335604"/>
                  <a:pt x="1924204" y="1352543"/>
                </a:cubicBezTo>
                <a:cubicBezTo>
                  <a:pt x="2009216" y="1386420"/>
                  <a:pt x="2102726" y="1398799"/>
                  <a:pt x="2194276" y="1389026"/>
                </a:cubicBezTo>
                <a:lnTo>
                  <a:pt x="2211278" y="1387723"/>
                </a:lnTo>
                <a:lnTo>
                  <a:pt x="2228934" y="1385117"/>
                </a:lnTo>
                <a:cubicBezTo>
                  <a:pt x="2240052" y="1383163"/>
                  <a:pt x="2251168" y="1382511"/>
                  <a:pt x="2262284" y="1379905"/>
                </a:cubicBezTo>
                <a:lnTo>
                  <a:pt x="2296290" y="1372739"/>
                </a:lnTo>
                <a:lnTo>
                  <a:pt x="2304790" y="1370785"/>
                </a:lnTo>
                <a:lnTo>
                  <a:pt x="2313292" y="1368179"/>
                </a:lnTo>
                <a:lnTo>
                  <a:pt x="2329640" y="1363618"/>
                </a:lnTo>
                <a:lnTo>
                  <a:pt x="2345988" y="1359058"/>
                </a:lnTo>
                <a:lnTo>
                  <a:pt x="2354488" y="1357103"/>
                </a:lnTo>
                <a:lnTo>
                  <a:pt x="2362336" y="1354497"/>
                </a:lnTo>
                <a:lnTo>
                  <a:pt x="2395032" y="1342770"/>
                </a:lnTo>
                <a:cubicBezTo>
                  <a:pt x="2406802" y="1339513"/>
                  <a:pt x="2416612" y="1334952"/>
                  <a:pt x="2427728" y="1330392"/>
                </a:cubicBezTo>
                <a:lnTo>
                  <a:pt x="2459770" y="1317362"/>
                </a:lnTo>
                <a:cubicBezTo>
                  <a:pt x="2480696" y="1308241"/>
                  <a:pt x="2501622" y="1298468"/>
                  <a:pt x="2522548" y="1288696"/>
                </a:cubicBezTo>
                <a:cubicBezTo>
                  <a:pt x="2542820" y="1277620"/>
                  <a:pt x="2563746" y="1267196"/>
                  <a:pt x="2583364" y="1256121"/>
                </a:cubicBezTo>
                <a:cubicBezTo>
                  <a:pt x="2603634" y="1244394"/>
                  <a:pt x="2623252" y="1232667"/>
                  <a:pt x="2642870" y="1220940"/>
                </a:cubicBezTo>
                <a:close/>
                <a:moveTo>
                  <a:pt x="370910" y="1146361"/>
                </a:moveTo>
                <a:lnTo>
                  <a:pt x="333885" y="1204560"/>
                </a:lnTo>
                <a:cubicBezTo>
                  <a:pt x="321544" y="1224178"/>
                  <a:pt x="310501" y="1244450"/>
                  <a:pt x="298809" y="1264068"/>
                </a:cubicBezTo>
                <a:cubicBezTo>
                  <a:pt x="287766" y="1284339"/>
                  <a:pt x="277373" y="1304611"/>
                  <a:pt x="266331" y="1324883"/>
                </a:cubicBezTo>
                <a:cubicBezTo>
                  <a:pt x="256587" y="1345809"/>
                  <a:pt x="246844" y="1366734"/>
                  <a:pt x="237100" y="1387660"/>
                </a:cubicBezTo>
                <a:lnTo>
                  <a:pt x="224109" y="1420356"/>
                </a:lnTo>
                <a:cubicBezTo>
                  <a:pt x="220212" y="1430819"/>
                  <a:pt x="215665" y="1441282"/>
                  <a:pt x="211767" y="1452399"/>
                </a:cubicBezTo>
                <a:lnTo>
                  <a:pt x="201374" y="1485095"/>
                </a:lnTo>
                <a:lnTo>
                  <a:pt x="198126" y="1492942"/>
                </a:lnTo>
                <a:lnTo>
                  <a:pt x="195528" y="1501443"/>
                </a:lnTo>
                <a:lnTo>
                  <a:pt x="190981" y="1517791"/>
                </a:lnTo>
                <a:lnTo>
                  <a:pt x="186434" y="1534794"/>
                </a:lnTo>
                <a:lnTo>
                  <a:pt x="184486" y="1542641"/>
                </a:lnTo>
                <a:lnTo>
                  <a:pt x="182537" y="1551142"/>
                </a:lnTo>
                <a:lnTo>
                  <a:pt x="175392" y="1585146"/>
                </a:lnTo>
                <a:cubicBezTo>
                  <a:pt x="172793" y="1596263"/>
                  <a:pt x="171494" y="1608033"/>
                  <a:pt x="170195" y="1619150"/>
                </a:cubicBezTo>
                <a:lnTo>
                  <a:pt x="167597" y="1636152"/>
                </a:lnTo>
                <a:lnTo>
                  <a:pt x="165648" y="1653154"/>
                </a:lnTo>
                <a:cubicBezTo>
                  <a:pt x="156554" y="1744704"/>
                  <a:pt x="168896" y="1838216"/>
                  <a:pt x="202673" y="1923880"/>
                </a:cubicBezTo>
                <a:cubicBezTo>
                  <a:pt x="219562" y="1966386"/>
                  <a:pt x="242297" y="2006275"/>
                  <a:pt x="269578" y="2043549"/>
                </a:cubicBezTo>
                <a:cubicBezTo>
                  <a:pt x="296860" y="2080169"/>
                  <a:pt x="328039" y="2114173"/>
                  <a:pt x="365064" y="2142292"/>
                </a:cubicBezTo>
                <a:cubicBezTo>
                  <a:pt x="326740" y="2116135"/>
                  <a:pt x="294262" y="2082785"/>
                  <a:pt x="265681" y="2046165"/>
                </a:cubicBezTo>
                <a:cubicBezTo>
                  <a:pt x="237100" y="2009545"/>
                  <a:pt x="213066" y="1969655"/>
                  <a:pt x="195528" y="1926496"/>
                </a:cubicBezTo>
                <a:cubicBezTo>
                  <a:pt x="177340" y="1883337"/>
                  <a:pt x="164999" y="1838216"/>
                  <a:pt x="158503" y="1791787"/>
                </a:cubicBezTo>
                <a:cubicBezTo>
                  <a:pt x="157854" y="1780016"/>
                  <a:pt x="155905" y="1768900"/>
                  <a:pt x="155255" y="1757129"/>
                </a:cubicBezTo>
                <a:lnTo>
                  <a:pt x="152657" y="1722471"/>
                </a:lnTo>
                <a:lnTo>
                  <a:pt x="153307" y="1687159"/>
                </a:lnTo>
                <a:cubicBezTo>
                  <a:pt x="153307" y="1681273"/>
                  <a:pt x="153956" y="1675388"/>
                  <a:pt x="154606" y="1669503"/>
                </a:cubicBezTo>
                <a:lnTo>
                  <a:pt x="155905" y="1652500"/>
                </a:lnTo>
                <a:lnTo>
                  <a:pt x="157204" y="1634844"/>
                </a:lnTo>
                <a:lnTo>
                  <a:pt x="159802" y="1617188"/>
                </a:lnTo>
                <a:cubicBezTo>
                  <a:pt x="161751" y="1606072"/>
                  <a:pt x="163050" y="1594301"/>
                  <a:pt x="165648" y="1583184"/>
                </a:cubicBezTo>
                <a:lnTo>
                  <a:pt x="173443" y="1549180"/>
                </a:lnTo>
                <a:lnTo>
                  <a:pt x="175392" y="1540679"/>
                </a:lnTo>
                <a:lnTo>
                  <a:pt x="177340" y="1532178"/>
                </a:lnTo>
                <a:lnTo>
                  <a:pt x="181887" y="1515176"/>
                </a:lnTo>
                <a:cubicBezTo>
                  <a:pt x="194229" y="1470055"/>
                  <a:pt x="211118" y="1426896"/>
                  <a:pt x="229955" y="1384390"/>
                </a:cubicBezTo>
                <a:cubicBezTo>
                  <a:pt x="240348" y="1363465"/>
                  <a:pt x="250092" y="1343193"/>
                  <a:pt x="260485" y="1322267"/>
                </a:cubicBezTo>
                <a:lnTo>
                  <a:pt x="277373" y="1291533"/>
                </a:lnTo>
                <a:lnTo>
                  <a:pt x="285818" y="1276492"/>
                </a:lnTo>
                <a:cubicBezTo>
                  <a:pt x="288416" y="1271261"/>
                  <a:pt x="291664" y="1266030"/>
                  <a:pt x="294262" y="1262106"/>
                </a:cubicBezTo>
                <a:cubicBezTo>
                  <a:pt x="306604" y="1242488"/>
                  <a:pt x="318296" y="1222216"/>
                  <a:pt x="331287" y="1203253"/>
                </a:cubicBezTo>
                <a:close/>
                <a:moveTo>
                  <a:pt x="445797" y="1071473"/>
                </a:moveTo>
                <a:lnTo>
                  <a:pt x="408772" y="1129672"/>
                </a:lnTo>
                <a:cubicBezTo>
                  <a:pt x="396431" y="1149290"/>
                  <a:pt x="385388" y="1169562"/>
                  <a:pt x="373696" y="1189180"/>
                </a:cubicBezTo>
                <a:cubicBezTo>
                  <a:pt x="362653" y="1209451"/>
                  <a:pt x="352260" y="1230377"/>
                  <a:pt x="341218" y="1250649"/>
                </a:cubicBezTo>
                <a:cubicBezTo>
                  <a:pt x="331474" y="1270921"/>
                  <a:pt x="321731" y="1292500"/>
                  <a:pt x="311987" y="1312772"/>
                </a:cubicBezTo>
                <a:lnTo>
                  <a:pt x="298996" y="1345468"/>
                </a:lnTo>
                <a:cubicBezTo>
                  <a:pt x="295099" y="1355931"/>
                  <a:pt x="290552" y="1366394"/>
                  <a:pt x="286654" y="1377511"/>
                </a:cubicBezTo>
                <a:lnTo>
                  <a:pt x="275612" y="1410207"/>
                </a:lnTo>
                <a:lnTo>
                  <a:pt x="273013" y="1418054"/>
                </a:lnTo>
                <a:lnTo>
                  <a:pt x="270415" y="1426555"/>
                </a:lnTo>
                <a:lnTo>
                  <a:pt x="265868" y="1442903"/>
                </a:lnTo>
                <a:lnTo>
                  <a:pt x="261321" y="1459906"/>
                </a:lnTo>
                <a:lnTo>
                  <a:pt x="259373" y="1468407"/>
                </a:lnTo>
                <a:lnTo>
                  <a:pt x="257424" y="1476908"/>
                </a:lnTo>
                <a:lnTo>
                  <a:pt x="250279" y="1510258"/>
                </a:lnTo>
                <a:cubicBezTo>
                  <a:pt x="247680" y="1521375"/>
                  <a:pt x="246381" y="1533145"/>
                  <a:pt x="245082" y="1544262"/>
                </a:cubicBezTo>
                <a:lnTo>
                  <a:pt x="242484" y="1561264"/>
                </a:lnTo>
                <a:lnTo>
                  <a:pt x="240535" y="1578266"/>
                </a:lnTo>
                <a:cubicBezTo>
                  <a:pt x="231441" y="1669816"/>
                  <a:pt x="243134" y="1763328"/>
                  <a:pt x="277560" y="1848992"/>
                </a:cubicBezTo>
                <a:cubicBezTo>
                  <a:pt x="294449" y="1891498"/>
                  <a:pt x="317184" y="1932041"/>
                  <a:pt x="344465" y="1968661"/>
                </a:cubicBezTo>
                <a:cubicBezTo>
                  <a:pt x="371747" y="2005281"/>
                  <a:pt x="402926" y="2039939"/>
                  <a:pt x="439302" y="2067404"/>
                </a:cubicBezTo>
                <a:cubicBezTo>
                  <a:pt x="401627" y="2041247"/>
                  <a:pt x="369149" y="2007897"/>
                  <a:pt x="340568" y="1971931"/>
                </a:cubicBezTo>
                <a:cubicBezTo>
                  <a:pt x="311987" y="1934657"/>
                  <a:pt x="287953" y="1894767"/>
                  <a:pt x="270415" y="1851608"/>
                </a:cubicBezTo>
                <a:cubicBezTo>
                  <a:pt x="251578" y="1809103"/>
                  <a:pt x="239886" y="1763328"/>
                  <a:pt x="233390" y="1716899"/>
                </a:cubicBezTo>
                <a:cubicBezTo>
                  <a:pt x="232741" y="1705128"/>
                  <a:pt x="230142" y="1694012"/>
                  <a:pt x="229493" y="1682241"/>
                </a:cubicBezTo>
                <a:lnTo>
                  <a:pt x="227544" y="1647583"/>
                </a:lnTo>
                <a:lnTo>
                  <a:pt x="228194" y="1612271"/>
                </a:lnTo>
                <a:cubicBezTo>
                  <a:pt x="228194" y="1606385"/>
                  <a:pt x="228843" y="1600500"/>
                  <a:pt x="229493" y="1595269"/>
                </a:cubicBezTo>
                <a:lnTo>
                  <a:pt x="230142" y="1577612"/>
                </a:lnTo>
                <a:lnTo>
                  <a:pt x="232091" y="1559956"/>
                </a:lnTo>
                <a:lnTo>
                  <a:pt x="234689" y="1542954"/>
                </a:lnTo>
                <a:cubicBezTo>
                  <a:pt x="236638" y="1531184"/>
                  <a:pt x="237937" y="1519413"/>
                  <a:pt x="240535" y="1508296"/>
                </a:cubicBezTo>
                <a:lnTo>
                  <a:pt x="248330" y="1474292"/>
                </a:lnTo>
                <a:lnTo>
                  <a:pt x="249629" y="1465791"/>
                </a:lnTo>
                <a:lnTo>
                  <a:pt x="252227" y="1457290"/>
                </a:lnTo>
                <a:lnTo>
                  <a:pt x="256774" y="1440288"/>
                </a:lnTo>
                <a:cubicBezTo>
                  <a:pt x="269116" y="1395821"/>
                  <a:pt x="286005" y="1352662"/>
                  <a:pt x="304842" y="1310156"/>
                </a:cubicBezTo>
                <a:cubicBezTo>
                  <a:pt x="314586" y="1289231"/>
                  <a:pt x="324979" y="1267651"/>
                  <a:pt x="335372" y="1247379"/>
                </a:cubicBezTo>
                <a:lnTo>
                  <a:pt x="352260" y="1217299"/>
                </a:lnTo>
                <a:lnTo>
                  <a:pt x="360705" y="1201604"/>
                </a:lnTo>
                <a:cubicBezTo>
                  <a:pt x="363303" y="1196373"/>
                  <a:pt x="365901" y="1191795"/>
                  <a:pt x="369149" y="1187218"/>
                </a:cubicBezTo>
                <a:cubicBezTo>
                  <a:pt x="381491" y="1167600"/>
                  <a:pt x="393183" y="1147328"/>
                  <a:pt x="406174" y="1128365"/>
                </a:cubicBezTo>
                <a:close/>
                <a:moveTo>
                  <a:pt x="523565" y="993705"/>
                </a:moveTo>
                <a:lnTo>
                  <a:pt x="486540" y="1051866"/>
                </a:lnTo>
                <a:cubicBezTo>
                  <a:pt x="474199" y="1071471"/>
                  <a:pt x="463156" y="1091730"/>
                  <a:pt x="451464" y="1111335"/>
                </a:cubicBezTo>
                <a:cubicBezTo>
                  <a:pt x="439772" y="1131593"/>
                  <a:pt x="430028" y="1152505"/>
                  <a:pt x="418986" y="1172763"/>
                </a:cubicBezTo>
                <a:cubicBezTo>
                  <a:pt x="408593" y="1193022"/>
                  <a:pt x="399499" y="1214587"/>
                  <a:pt x="389755" y="1234846"/>
                </a:cubicBezTo>
                <a:lnTo>
                  <a:pt x="376764" y="1267521"/>
                </a:lnTo>
                <a:cubicBezTo>
                  <a:pt x="372867" y="1277977"/>
                  <a:pt x="368320" y="1288433"/>
                  <a:pt x="364422" y="1299542"/>
                </a:cubicBezTo>
                <a:lnTo>
                  <a:pt x="353380" y="1332217"/>
                </a:lnTo>
                <a:lnTo>
                  <a:pt x="350132" y="1340059"/>
                </a:lnTo>
                <a:lnTo>
                  <a:pt x="348183" y="1348554"/>
                </a:lnTo>
                <a:lnTo>
                  <a:pt x="343636" y="1364892"/>
                </a:lnTo>
                <a:lnTo>
                  <a:pt x="339089" y="1381883"/>
                </a:lnTo>
                <a:lnTo>
                  <a:pt x="336491" y="1390378"/>
                </a:lnTo>
                <a:lnTo>
                  <a:pt x="335192" y="1398874"/>
                </a:lnTo>
                <a:lnTo>
                  <a:pt x="328047" y="1432202"/>
                </a:lnTo>
                <a:cubicBezTo>
                  <a:pt x="325448" y="1443312"/>
                  <a:pt x="324149" y="1455075"/>
                  <a:pt x="322850" y="1466184"/>
                </a:cubicBezTo>
                <a:lnTo>
                  <a:pt x="320252" y="1483175"/>
                </a:lnTo>
                <a:lnTo>
                  <a:pt x="318303" y="1500166"/>
                </a:lnTo>
                <a:cubicBezTo>
                  <a:pt x="309209" y="1591656"/>
                  <a:pt x="320902" y="1685106"/>
                  <a:pt x="355328" y="1770714"/>
                </a:cubicBezTo>
                <a:cubicBezTo>
                  <a:pt x="372217" y="1813192"/>
                  <a:pt x="394952" y="1853709"/>
                  <a:pt x="421584" y="1890305"/>
                </a:cubicBezTo>
                <a:cubicBezTo>
                  <a:pt x="449515" y="1926901"/>
                  <a:pt x="480694" y="1961536"/>
                  <a:pt x="517070" y="1989636"/>
                </a:cubicBezTo>
                <a:cubicBezTo>
                  <a:pt x="479395" y="1963496"/>
                  <a:pt x="446917" y="1929514"/>
                  <a:pt x="418336" y="1893572"/>
                </a:cubicBezTo>
                <a:cubicBezTo>
                  <a:pt x="389755" y="1856323"/>
                  <a:pt x="365721" y="1816459"/>
                  <a:pt x="348183" y="1773328"/>
                </a:cubicBezTo>
                <a:cubicBezTo>
                  <a:pt x="329346" y="1730851"/>
                  <a:pt x="317654" y="1685106"/>
                  <a:pt x="311158" y="1638708"/>
                </a:cubicBezTo>
                <a:cubicBezTo>
                  <a:pt x="309859" y="1627598"/>
                  <a:pt x="307910" y="1615835"/>
                  <a:pt x="307261" y="1604072"/>
                </a:cubicBezTo>
                <a:lnTo>
                  <a:pt x="305312" y="1569437"/>
                </a:lnTo>
                <a:lnTo>
                  <a:pt x="305962" y="1534801"/>
                </a:lnTo>
                <a:cubicBezTo>
                  <a:pt x="305962" y="1528267"/>
                  <a:pt x="306611" y="1522385"/>
                  <a:pt x="307261" y="1516504"/>
                </a:cubicBezTo>
                <a:lnTo>
                  <a:pt x="307910" y="1499513"/>
                </a:lnTo>
                <a:lnTo>
                  <a:pt x="309859" y="1482522"/>
                </a:lnTo>
                <a:lnTo>
                  <a:pt x="312457" y="1464877"/>
                </a:lnTo>
                <a:cubicBezTo>
                  <a:pt x="314406" y="1453768"/>
                  <a:pt x="315705" y="1441351"/>
                  <a:pt x="318303" y="1430242"/>
                </a:cubicBezTo>
                <a:lnTo>
                  <a:pt x="325448" y="1396260"/>
                </a:lnTo>
                <a:lnTo>
                  <a:pt x="327397" y="1387764"/>
                </a:lnTo>
                <a:lnTo>
                  <a:pt x="329995" y="1379269"/>
                </a:lnTo>
                <a:lnTo>
                  <a:pt x="334542" y="1362278"/>
                </a:lnTo>
                <a:cubicBezTo>
                  <a:pt x="346884" y="1317840"/>
                  <a:pt x="363773" y="1274709"/>
                  <a:pt x="382610" y="1232232"/>
                </a:cubicBezTo>
                <a:cubicBezTo>
                  <a:pt x="392354" y="1211320"/>
                  <a:pt x="402097" y="1190408"/>
                  <a:pt x="413140" y="1169496"/>
                </a:cubicBezTo>
                <a:lnTo>
                  <a:pt x="430028" y="1139435"/>
                </a:lnTo>
                <a:lnTo>
                  <a:pt x="438473" y="1124405"/>
                </a:lnTo>
                <a:cubicBezTo>
                  <a:pt x="441071" y="1118523"/>
                  <a:pt x="443669" y="1113949"/>
                  <a:pt x="446917" y="1109374"/>
                </a:cubicBezTo>
                <a:cubicBezTo>
                  <a:pt x="459259" y="1089769"/>
                  <a:pt x="470951" y="1069511"/>
                  <a:pt x="483942" y="1050559"/>
                </a:cubicBezTo>
                <a:close/>
                <a:moveTo>
                  <a:pt x="601332" y="918818"/>
                </a:moveTo>
                <a:lnTo>
                  <a:pt x="564849" y="976979"/>
                </a:lnTo>
                <a:cubicBezTo>
                  <a:pt x="552470" y="996584"/>
                  <a:pt x="541395" y="1016843"/>
                  <a:pt x="529016" y="1036448"/>
                </a:cubicBezTo>
                <a:cubicBezTo>
                  <a:pt x="517941" y="1057360"/>
                  <a:pt x="508168" y="1077618"/>
                  <a:pt x="496441" y="1097876"/>
                </a:cubicBezTo>
                <a:cubicBezTo>
                  <a:pt x="486669" y="1118788"/>
                  <a:pt x="477548" y="1139700"/>
                  <a:pt x="467776" y="1160612"/>
                </a:cubicBezTo>
                <a:lnTo>
                  <a:pt x="454746" y="1192634"/>
                </a:lnTo>
                <a:cubicBezTo>
                  <a:pt x="450185" y="1203090"/>
                  <a:pt x="445625" y="1213546"/>
                  <a:pt x="442367" y="1224655"/>
                </a:cubicBezTo>
                <a:lnTo>
                  <a:pt x="431292" y="1257330"/>
                </a:lnTo>
                <a:lnTo>
                  <a:pt x="428686" y="1265172"/>
                </a:lnTo>
                <a:lnTo>
                  <a:pt x="426080" y="1273667"/>
                </a:lnTo>
                <a:lnTo>
                  <a:pt x="421519" y="1290658"/>
                </a:lnTo>
                <a:lnTo>
                  <a:pt x="416959" y="1306996"/>
                </a:lnTo>
                <a:lnTo>
                  <a:pt x="414353" y="1315491"/>
                </a:lnTo>
                <a:lnTo>
                  <a:pt x="412398" y="1323987"/>
                </a:lnTo>
                <a:lnTo>
                  <a:pt x="405883" y="1357315"/>
                </a:lnTo>
                <a:cubicBezTo>
                  <a:pt x="403277" y="1368425"/>
                  <a:pt x="401974" y="1380188"/>
                  <a:pt x="400671" y="1391297"/>
                </a:cubicBezTo>
                <a:lnTo>
                  <a:pt x="397414" y="1408942"/>
                </a:lnTo>
                <a:lnTo>
                  <a:pt x="396111" y="1425279"/>
                </a:lnTo>
                <a:cubicBezTo>
                  <a:pt x="386338" y="1516769"/>
                  <a:pt x="398717" y="1610219"/>
                  <a:pt x="433246" y="1695827"/>
                </a:cubicBezTo>
                <a:cubicBezTo>
                  <a:pt x="449534" y="1738305"/>
                  <a:pt x="472988" y="1778822"/>
                  <a:pt x="499699" y="1815418"/>
                </a:cubicBezTo>
                <a:lnTo>
                  <a:pt x="531121" y="1852735"/>
                </a:lnTo>
                <a:lnTo>
                  <a:pt x="495790" y="1818685"/>
                </a:lnTo>
                <a:cubicBezTo>
                  <a:pt x="467776" y="1781436"/>
                  <a:pt x="443670" y="1741572"/>
                  <a:pt x="425428" y="1699095"/>
                </a:cubicBezTo>
                <a:cubicBezTo>
                  <a:pt x="407186" y="1655964"/>
                  <a:pt x="395459" y="1610219"/>
                  <a:pt x="388944" y="1563821"/>
                </a:cubicBezTo>
                <a:cubicBezTo>
                  <a:pt x="387641" y="1552711"/>
                  <a:pt x="385687" y="1540948"/>
                  <a:pt x="385035" y="1529839"/>
                </a:cubicBezTo>
                <a:lnTo>
                  <a:pt x="383081" y="1494550"/>
                </a:lnTo>
                <a:lnTo>
                  <a:pt x="383732" y="1459914"/>
                </a:lnTo>
                <a:cubicBezTo>
                  <a:pt x="383732" y="1454033"/>
                  <a:pt x="383732" y="1447498"/>
                  <a:pt x="384384" y="1442270"/>
                </a:cubicBezTo>
                <a:lnTo>
                  <a:pt x="385687" y="1424626"/>
                </a:lnTo>
                <a:lnTo>
                  <a:pt x="387641" y="1407635"/>
                </a:lnTo>
                <a:lnTo>
                  <a:pt x="390247" y="1389990"/>
                </a:lnTo>
                <a:cubicBezTo>
                  <a:pt x="392202" y="1378881"/>
                  <a:pt x="392853" y="1366464"/>
                  <a:pt x="396111" y="1356008"/>
                </a:cubicBezTo>
                <a:lnTo>
                  <a:pt x="403277" y="1321373"/>
                </a:lnTo>
                <a:lnTo>
                  <a:pt x="405232" y="1312877"/>
                </a:lnTo>
                <a:lnTo>
                  <a:pt x="407838" y="1304382"/>
                </a:lnTo>
                <a:lnTo>
                  <a:pt x="412398" y="1287391"/>
                </a:lnTo>
                <a:cubicBezTo>
                  <a:pt x="424125" y="1242953"/>
                  <a:pt x="441716" y="1199822"/>
                  <a:pt x="459958" y="1157345"/>
                </a:cubicBezTo>
                <a:cubicBezTo>
                  <a:pt x="470382" y="1136433"/>
                  <a:pt x="480154" y="1115521"/>
                  <a:pt x="491230" y="1094609"/>
                </a:cubicBezTo>
                <a:lnTo>
                  <a:pt x="508168" y="1064548"/>
                </a:lnTo>
                <a:lnTo>
                  <a:pt x="515986" y="1049518"/>
                </a:lnTo>
                <a:cubicBezTo>
                  <a:pt x="519244" y="1044290"/>
                  <a:pt x="521850" y="1039062"/>
                  <a:pt x="525107" y="1034487"/>
                </a:cubicBezTo>
                <a:cubicBezTo>
                  <a:pt x="537486" y="1014882"/>
                  <a:pt x="549213" y="994624"/>
                  <a:pt x="562243" y="975672"/>
                </a:cubicBezTo>
                <a:close/>
                <a:moveTo>
                  <a:pt x="676222" y="841048"/>
                </a:moveTo>
                <a:lnTo>
                  <a:pt x="638548" y="899863"/>
                </a:lnTo>
                <a:cubicBezTo>
                  <a:pt x="626856" y="919468"/>
                  <a:pt x="615813" y="939726"/>
                  <a:pt x="604121" y="959331"/>
                </a:cubicBezTo>
                <a:cubicBezTo>
                  <a:pt x="592429" y="979590"/>
                  <a:pt x="582036" y="999848"/>
                  <a:pt x="571643" y="1020106"/>
                </a:cubicBezTo>
                <a:cubicBezTo>
                  <a:pt x="561250" y="1041018"/>
                  <a:pt x="552156" y="1061930"/>
                  <a:pt x="542412" y="1082842"/>
                </a:cubicBezTo>
                <a:lnTo>
                  <a:pt x="529421" y="1114864"/>
                </a:lnTo>
                <a:cubicBezTo>
                  <a:pt x="525524" y="1125320"/>
                  <a:pt x="520327" y="1135776"/>
                  <a:pt x="517079" y="1146885"/>
                </a:cubicBezTo>
                <a:lnTo>
                  <a:pt x="506037" y="1179560"/>
                </a:lnTo>
                <a:lnTo>
                  <a:pt x="502789" y="1188055"/>
                </a:lnTo>
                <a:lnTo>
                  <a:pt x="500840" y="1196551"/>
                </a:lnTo>
                <a:lnTo>
                  <a:pt x="496293" y="1212888"/>
                </a:lnTo>
                <a:lnTo>
                  <a:pt x="491746" y="1229226"/>
                </a:lnTo>
                <a:lnTo>
                  <a:pt x="489148" y="1237721"/>
                </a:lnTo>
                <a:lnTo>
                  <a:pt x="487199" y="1246217"/>
                </a:lnTo>
                <a:lnTo>
                  <a:pt x="480704" y="1279545"/>
                </a:lnTo>
                <a:cubicBezTo>
                  <a:pt x="478105" y="1291308"/>
                  <a:pt x="476806" y="1302418"/>
                  <a:pt x="474858" y="1313527"/>
                </a:cubicBezTo>
                <a:lnTo>
                  <a:pt x="472259" y="1331172"/>
                </a:lnTo>
                <a:lnTo>
                  <a:pt x="470960" y="1348163"/>
                </a:lnTo>
                <a:cubicBezTo>
                  <a:pt x="461217" y="1438999"/>
                  <a:pt x="473559" y="1533103"/>
                  <a:pt x="507336" y="1618057"/>
                </a:cubicBezTo>
                <a:cubicBezTo>
                  <a:pt x="524225" y="1660535"/>
                  <a:pt x="546959" y="1701052"/>
                  <a:pt x="574241" y="1737648"/>
                </a:cubicBezTo>
                <a:cubicBezTo>
                  <a:pt x="601523" y="1774897"/>
                  <a:pt x="633351" y="1808879"/>
                  <a:pt x="669727" y="1836979"/>
                </a:cubicBezTo>
                <a:cubicBezTo>
                  <a:pt x="632052" y="1810839"/>
                  <a:pt x="598924" y="1777511"/>
                  <a:pt x="570344" y="1740915"/>
                </a:cubicBezTo>
                <a:cubicBezTo>
                  <a:pt x="542412" y="1703666"/>
                  <a:pt x="518378" y="1663802"/>
                  <a:pt x="500191" y="1621325"/>
                </a:cubicBezTo>
                <a:cubicBezTo>
                  <a:pt x="482003" y="1578194"/>
                  <a:pt x="470311" y="1533103"/>
                  <a:pt x="463815" y="1486704"/>
                </a:cubicBezTo>
                <a:cubicBezTo>
                  <a:pt x="461866" y="1474941"/>
                  <a:pt x="460567" y="1463178"/>
                  <a:pt x="459918" y="1452069"/>
                </a:cubicBezTo>
                <a:lnTo>
                  <a:pt x="457969" y="1416780"/>
                </a:lnTo>
                <a:lnTo>
                  <a:pt x="458619" y="1382144"/>
                </a:lnTo>
                <a:cubicBezTo>
                  <a:pt x="458619" y="1376263"/>
                  <a:pt x="458619" y="1370382"/>
                  <a:pt x="459268" y="1364500"/>
                </a:cubicBezTo>
                <a:lnTo>
                  <a:pt x="460567" y="1346856"/>
                </a:lnTo>
                <a:lnTo>
                  <a:pt x="461866" y="1329865"/>
                </a:lnTo>
                <a:lnTo>
                  <a:pt x="465114" y="1312220"/>
                </a:lnTo>
                <a:cubicBezTo>
                  <a:pt x="467063" y="1301111"/>
                  <a:pt x="467712" y="1289348"/>
                  <a:pt x="470311" y="1278238"/>
                </a:cubicBezTo>
                <a:lnTo>
                  <a:pt x="478105" y="1243603"/>
                </a:lnTo>
                <a:lnTo>
                  <a:pt x="480054" y="1235107"/>
                </a:lnTo>
                <a:lnTo>
                  <a:pt x="482003" y="1226612"/>
                </a:lnTo>
                <a:lnTo>
                  <a:pt x="487199" y="1210274"/>
                </a:lnTo>
                <a:cubicBezTo>
                  <a:pt x="499541" y="1165183"/>
                  <a:pt x="516430" y="1122052"/>
                  <a:pt x="534618" y="1079575"/>
                </a:cubicBezTo>
                <a:cubicBezTo>
                  <a:pt x="545011" y="1058663"/>
                  <a:pt x="554754" y="1037751"/>
                  <a:pt x="565797" y="1016839"/>
                </a:cubicBezTo>
                <a:lnTo>
                  <a:pt x="582036" y="986778"/>
                </a:lnTo>
                <a:lnTo>
                  <a:pt x="591130" y="971748"/>
                </a:lnTo>
                <a:cubicBezTo>
                  <a:pt x="593078" y="966520"/>
                  <a:pt x="596326" y="961292"/>
                  <a:pt x="599574" y="956717"/>
                </a:cubicBezTo>
                <a:cubicBezTo>
                  <a:pt x="611916" y="937112"/>
                  <a:pt x="623608" y="917507"/>
                  <a:pt x="636599" y="897902"/>
                </a:cubicBezTo>
                <a:close/>
                <a:moveTo>
                  <a:pt x="753988" y="766161"/>
                </a:moveTo>
                <a:lnTo>
                  <a:pt x="716852" y="824976"/>
                </a:lnTo>
                <a:cubicBezTo>
                  <a:pt x="705125" y="843927"/>
                  <a:pt x="693398" y="864839"/>
                  <a:pt x="681671" y="884444"/>
                </a:cubicBezTo>
                <a:cubicBezTo>
                  <a:pt x="670596" y="904703"/>
                  <a:pt x="660172" y="925614"/>
                  <a:pt x="649096" y="945219"/>
                </a:cubicBezTo>
                <a:cubicBezTo>
                  <a:pt x="639324" y="966131"/>
                  <a:pt x="629552" y="987043"/>
                  <a:pt x="620431" y="1007955"/>
                </a:cubicBezTo>
                <a:lnTo>
                  <a:pt x="607401" y="1039977"/>
                </a:lnTo>
                <a:cubicBezTo>
                  <a:pt x="602840" y="1051086"/>
                  <a:pt x="598280" y="1060889"/>
                  <a:pt x="595022" y="1072652"/>
                </a:cubicBezTo>
                <a:lnTo>
                  <a:pt x="583295" y="1104673"/>
                </a:lnTo>
                <a:lnTo>
                  <a:pt x="580689" y="1113168"/>
                </a:lnTo>
                <a:lnTo>
                  <a:pt x="578735" y="1121664"/>
                </a:lnTo>
                <a:lnTo>
                  <a:pt x="574174" y="1138001"/>
                </a:lnTo>
                <a:lnTo>
                  <a:pt x="568962" y="1154339"/>
                </a:lnTo>
                <a:lnTo>
                  <a:pt x="567008" y="1162834"/>
                </a:lnTo>
                <a:lnTo>
                  <a:pt x="565053" y="1171330"/>
                </a:lnTo>
                <a:lnTo>
                  <a:pt x="557887" y="1205312"/>
                </a:lnTo>
                <a:cubicBezTo>
                  <a:pt x="555281" y="1216421"/>
                  <a:pt x="554629" y="1227531"/>
                  <a:pt x="552675" y="1238640"/>
                </a:cubicBezTo>
                <a:lnTo>
                  <a:pt x="550069" y="1256285"/>
                </a:lnTo>
                <a:lnTo>
                  <a:pt x="548766" y="1273276"/>
                </a:lnTo>
                <a:cubicBezTo>
                  <a:pt x="538993" y="1364112"/>
                  <a:pt x="551372" y="1458216"/>
                  <a:pt x="585250" y="1543170"/>
                </a:cubicBezTo>
                <a:cubicBezTo>
                  <a:pt x="602189" y="1585648"/>
                  <a:pt x="624991" y="1626165"/>
                  <a:pt x="652354" y="1662761"/>
                </a:cubicBezTo>
                <a:cubicBezTo>
                  <a:pt x="679717" y="1700010"/>
                  <a:pt x="711640" y="1733992"/>
                  <a:pt x="748124" y="1762092"/>
                </a:cubicBezTo>
                <a:cubicBezTo>
                  <a:pt x="709686" y="1735952"/>
                  <a:pt x="677111" y="1702624"/>
                  <a:pt x="648445" y="1666028"/>
                </a:cubicBezTo>
                <a:cubicBezTo>
                  <a:pt x="620431" y="1629432"/>
                  <a:pt x="596325" y="1589569"/>
                  <a:pt x="578083" y="1546438"/>
                </a:cubicBezTo>
                <a:cubicBezTo>
                  <a:pt x="559841" y="1503307"/>
                  <a:pt x="548114" y="1458216"/>
                  <a:pt x="541599" y="1411817"/>
                </a:cubicBezTo>
                <a:cubicBezTo>
                  <a:pt x="540296" y="1400054"/>
                  <a:pt x="538342" y="1388291"/>
                  <a:pt x="537690" y="1377182"/>
                </a:cubicBezTo>
                <a:lnTo>
                  <a:pt x="535736" y="1341893"/>
                </a:lnTo>
                <a:lnTo>
                  <a:pt x="535736" y="1307257"/>
                </a:lnTo>
                <a:cubicBezTo>
                  <a:pt x="535736" y="1301376"/>
                  <a:pt x="536387" y="1295495"/>
                  <a:pt x="537039" y="1289613"/>
                </a:cubicBezTo>
                <a:lnTo>
                  <a:pt x="538342" y="1271969"/>
                </a:lnTo>
                <a:lnTo>
                  <a:pt x="540296" y="1254978"/>
                </a:lnTo>
                <a:lnTo>
                  <a:pt x="542251" y="1237987"/>
                </a:lnTo>
                <a:cubicBezTo>
                  <a:pt x="544205" y="1226224"/>
                  <a:pt x="545508" y="1214461"/>
                  <a:pt x="548114" y="1203351"/>
                </a:cubicBezTo>
                <a:lnTo>
                  <a:pt x="555281" y="1168716"/>
                </a:lnTo>
                <a:lnTo>
                  <a:pt x="557235" y="1160874"/>
                </a:lnTo>
                <a:lnTo>
                  <a:pt x="560493" y="1152378"/>
                </a:lnTo>
                <a:lnTo>
                  <a:pt x="565053" y="1135387"/>
                </a:lnTo>
                <a:cubicBezTo>
                  <a:pt x="576780" y="1090950"/>
                  <a:pt x="594371" y="1047165"/>
                  <a:pt x="612613" y="1004688"/>
                </a:cubicBezTo>
                <a:cubicBezTo>
                  <a:pt x="623037" y="983776"/>
                  <a:pt x="632809" y="962864"/>
                  <a:pt x="643885" y="942605"/>
                </a:cubicBezTo>
                <a:lnTo>
                  <a:pt x="660172" y="911891"/>
                </a:lnTo>
                <a:lnTo>
                  <a:pt x="668641" y="896861"/>
                </a:lnTo>
                <a:cubicBezTo>
                  <a:pt x="671899" y="891633"/>
                  <a:pt x="673853" y="886405"/>
                  <a:pt x="677762" y="881830"/>
                </a:cubicBezTo>
                <a:cubicBezTo>
                  <a:pt x="690141" y="862225"/>
                  <a:pt x="701868" y="842620"/>
                  <a:pt x="714898" y="823015"/>
                </a:cubicBezTo>
                <a:close/>
                <a:moveTo>
                  <a:pt x="828876" y="688393"/>
                </a:moveTo>
                <a:lnTo>
                  <a:pt x="791740" y="747208"/>
                </a:lnTo>
                <a:cubicBezTo>
                  <a:pt x="779362" y="766813"/>
                  <a:pt x="768286" y="787071"/>
                  <a:pt x="756559" y="806676"/>
                </a:cubicBezTo>
                <a:cubicBezTo>
                  <a:pt x="744832" y="826935"/>
                  <a:pt x="735060" y="847846"/>
                  <a:pt x="723984" y="867451"/>
                </a:cubicBezTo>
                <a:cubicBezTo>
                  <a:pt x="713561" y="888363"/>
                  <a:pt x="704440" y="909275"/>
                  <a:pt x="695319" y="930187"/>
                </a:cubicBezTo>
                <a:lnTo>
                  <a:pt x="682289" y="962209"/>
                </a:lnTo>
                <a:cubicBezTo>
                  <a:pt x="677728" y="973318"/>
                  <a:pt x="673168" y="983774"/>
                  <a:pt x="669910" y="994230"/>
                </a:cubicBezTo>
                <a:lnTo>
                  <a:pt x="658183" y="1026905"/>
                </a:lnTo>
                <a:lnTo>
                  <a:pt x="655577" y="1035400"/>
                </a:lnTo>
                <a:lnTo>
                  <a:pt x="652971" y="1043896"/>
                </a:lnTo>
                <a:lnTo>
                  <a:pt x="648411" y="1060233"/>
                </a:lnTo>
                <a:lnTo>
                  <a:pt x="644502" y="1076571"/>
                </a:lnTo>
                <a:lnTo>
                  <a:pt x="641896" y="1085066"/>
                </a:lnTo>
                <a:lnTo>
                  <a:pt x="639941" y="1093562"/>
                </a:lnTo>
                <a:lnTo>
                  <a:pt x="632775" y="1127544"/>
                </a:lnTo>
                <a:cubicBezTo>
                  <a:pt x="630169" y="1138653"/>
                  <a:pt x="629517" y="1150416"/>
                  <a:pt x="627563" y="1160872"/>
                </a:cubicBezTo>
                <a:lnTo>
                  <a:pt x="624957" y="1178517"/>
                </a:lnTo>
                <a:lnTo>
                  <a:pt x="623654" y="1195508"/>
                </a:lnTo>
                <a:cubicBezTo>
                  <a:pt x="613881" y="1286344"/>
                  <a:pt x="626260" y="1380448"/>
                  <a:pt x="660138" y="1465402"/>
                </a:cubicBezTo>
                <a:cubicBezTo>
                  <a:pt x="677077" y="1508533"/>
                  <a:pt x="699879" y="1548397"/>
                  <a:pt x="727242" y="1584993"/>
                </a:cubicBezTo>
                <a:cubicBezTo>
                  <a:pt x="754605" y="1622242"/>
                  <a:pt x="785877" y="1656224"/>
                  <a:pt x="823012" y="1684324"/>
                </a:cubicBezTo>
                <a:cubicBezTo>
                  <a:pt x="784574" y="1658184"/>
                  <a:pt x="751999" y="1624856"/>
                  <a:pt x="723333" y="1588260"/>
                </a:cubicBezTo>
                <a:cubicBezTo>
                  <a:pt x="695319" y="1551664"/>
                  <a:pt x="671213" y="1511801"/>
                  <a:pt x="652971" y="1468670"/>
                </a:cubicBezTo>
                <a:cubicBezTo>
                  <a:pt x="634729" y="1425539"/>
                  <a:pt x="623002" y="1380448"/>
                  <a:pt x="616487" y="1334049"/>
                </a:cubicBezTo>
                <a:cubicBezTo>
                  <a:pt x="614533" y="1322286"/>
                  <a:pt x="613230" y="1311177"/>
                  <a:pt x="612578" y="1299414"/>
                </a:cubicBezTo>
                <a:lnTo>
                  <a:pt x="610624" y="1264125"/>
                </a:lnTo>
                <a:lnTo>
                  <a:pt x="610624" y="1229489"/>
                </a:lnTo>
                <a:cubicBezTo>
                  <a:pt x="610624" y="1223608"/>
                  <a:pt x="611275" y="1217727"/>
                  <a:pt x="611927" y="1211845"/>
                </a:cubicBezTo>
                <a:lnTo>
                  <a:pt x="613230" y="1194854"/>
                </a:lnTo>
                <a:lnTo>
                  <a:pt x="614533" y="1177210"/>
                </a:lnTo>
                <a:lnTo>
                  <a:pt x="617139" y="1160219"/>
                </a:lnTo>
                <a:cubicBezTo>
                  <a:pt x="619093" y="1148456"/>
                  <a:pt x="620396" y="1137346"/>
                  <a:pt x="623002" y="1125583"/>
                </a:cubicBezTo>
                <a:lnTo>
                  <a:pt x="630169" y="1091601"/>
                </a:lnTo>
                <a:lnTo>
                  <a:pt x="632123" y="1083106"/>
                </a:lnTo>
                <a:lnTo>
                  <a:pt x="634729" y="1074610"/>
                </a:lnTo>
                <a:lnTo>
                  <a:pt x="639290" y="1057619"/>
                </a:lnTo>
                <a:cubicBezTo>
                  <a:pt x="651668" y="1013182"/>
                  <a:pt x="669259" y="969397"/>
                  <a:pt x="687501" y="926920"/>
                </a:cubicBezTo>
                <a:cubicBezTo>
                  <a:pt x="697925" y="906661"/>
                  <a:pt x="707697" y="885096"/>
                  <a:pt x="718121" y="864837"/>
                </a:cubicBezTo>
                <a:lnTo>
                  <a:pt x="735060" y="834123"/>
                </a:lnTo>
                <a:lnTo>
                  <a:pt x="743529" y="819093"/>
                </a:lnTo>
                <a:cubicBezTo>
                  <a:pt x="746135" y="814518"/>
                  <a:pt x="748741" y="808637"/>
                  <a:pt x="751999" y="804062"/>
                </a:cubicBezTo>
                <a:cubicBezTo>
                  <a:pt x="764377" y="784457"/>
                  <a:pt x="776756" y="764852"/>
                  <a:pt x="789786" y="745247"/>
                </a:cubicBezTo>
                <a:close/>
                <a:moveTo>
                  <a:pt x="906644" y="613505"/>
                </a:moveTo>
                <a:lnTo>
                  <a:pt x="869509" y="671704"/>
                </a:lnTo>
                <a:cubicBezTo>
                  <a:pt x="857131" y="691322"/>
                  <a:pt x="846055" y="711594"/>
                  <a:pt x="834328" y="731212"/>
                </a:cubicBezTo>
                <a:cubicBezTo>
                  <a:pt x="822601" y="751483"/>
                  <a:pt x="812829" y="772409"/>
                  <a:pt x="801753" y="792027"/>
                </a:cubicBezTo>
                <a:cubicBezTo>
                  <a:pt x="791330" y="812953"/>
                  <a:pt x="782209" y="833878"/>
                  <a:pt x="772436" y="855458"/>
                </a:cubicBezTo>
                <a:lnTo>
                  <a:pt x="759406" y="886846"/>
                </a:lnTo>
                <a:cubicBezTo>
                  <a:pt x="755497" y="897963"/>
                  <a:pt x="750937" y="908426"/>
                  <a:pt x="747679" y="919543"/>
                </a:cubicBezTo>
                <a:lnTo>
                  <a:pt x="735952" y="952239"/>
                </a:lnTo>
                <a:lnTo>
                  <a:pt x="733346" y="960086"/>
                </a:lnTo>
                <a:lnTo>
                  <a:pt x="731392" y="968587"/>
                </a:lnTo>
                <a:lnTo>
                  <a:pt x="726180" y="984935"/>
                </a:lnTo>
                <a:lnTo>
                  <a:pt x="721619" y="1001938"/>
                </a:lnTo>
                <a:lnTo>
                  <a:pt x="719665" y="1009785"/>
                </a:lnTo>
                <a:lnTo>
                  <a:pt x="717710" y="1018286"/>
                </a:lnTo>
                <a:lnTo>
                  <a:pt x="710544" y="1052290"/>
                </a:lnTo>
                <a:cubicBezTo>
                  <a:pt x="707938" y="1063407"/>
                  <a:pt x="706635" y="1074524"/>
                  <a:pt x="705332" y="1086294"/>
                </a:cubicBezTo>
                <a:lnTo>
                  <a:pt x="702726" y="1103296"/>
                </a:lnTo>
                <a:lnTo>
                  <a:pt x="701423" y="1120298"/>
                </a:lnTo>
                <a:cubicBezTo>
                  <a:pt x="690999" y="1211848"/>
                  <a:pt x="704029" y="1305360"/>
                  <a:pt x="737907" y="1390370"/>
                </a:cubicBezTo>
                <a:cubicBezTo>
                  <a:pt x="754846" y="1432876"/>
                  <a:pt x="777648" y="1473419"/>
                  <a:pt x="805011" y="1510693"/>
                </a:cubicBezTo>
                <a:cubicBezTo>
                  <a:pt x="831722" y="1547967"/>
                  <a:pt x="863646" y="1581317"/>
                  <a:pt x="900781" y="1609436"/>
                </a:cubicBezTo>
                <a:cubicBezTo>
                  <a:pt x="862343" y="1583279"/>
                  <a:pt x="829768" y="1549929"/>
                  <a:pt x="801102" y="1513309"/>
                </a:cubicBezTo>
                <a:cubicBezTo>
                  <a:pt x="772436" y="1477343"/>
                  <a:pt x="748331" y="1436799"/>
                  <a:pt x="730740" y="1393640"/>
                </a:cubicBezTo>
                <a:cubicBezTo>
                  <a:pt x="712498" y="1350481"/>
                  <a:pt x="700120" y="1305360"/>
                  <a:pt x="693605" y="1258931"/>
                </a:cubicBezTo>
                <a:cubicBezTo>
                  <a:pt x="692302" y="1247160"/>
                  <a:pt x="690999" y="1236044"/>
                  <a:pt x="690347" y="1224273"/>
                </a:cubicBezTo>
                <a:lnTo>
                  <a:pt x="688393" y="1189615"/>
                </a:lnTo>
                <a:lnTo>
                  <a:pt x="688393" y="1154303"/>
                </a:lnTo>
                <a:cubicBezTo>
                  <a:pt x="688393" y="1148417"/>
                  <a:pt x="689044" y="1142532"/>
                  <a:pt x="689044" y="1136647"/>
                </a:cubicBezTo>
                <a:lnTo>
                  <a:pt x="690999" y="1119644"/>
                </a:lnTo>
                <a:lnTo>
                  <a:pt x="692302" y="1101988"/>
                </a:lnTo>
                <a:lnTo>
                  <a:pt x="694908" y="1084986"/>
                </a:lnTo>
                <a:cubicBezTo>
                  <a:pt x="696862" y="1073216"/>
                  <a:pt x="698165" y="1062099"/>
                  <a:pt x="700771" y="1050328"/>
                </a:cubicBezTo>
                <a:lnTo>
                  <a:pt x="707938" y="1016324"/>
                </a:lnTo>
                <a:lnTo>
                  <a:pt x="709892" y="1007823"/>
                </a:lnTo>
                <a:lnTo>
                  <a:pt x="712498" y="999322"/>
                </a:lnTo>
                <a:lnTo>
                  <a:pt x="717059" y="982320"/>
                </a:lnTo>
                <a:cubicBezTo>
                  <a:pt x="729437" y="937853"/>
                  <a:pt x="746376" y="894694"/>
                  <a:pt x="765270" y="851534"/>
                </a:cubicBezTo>
                <a:cubicBezTo>
                  <a:pt x="775694" y="830609"/>
                  <a:pt x="785466" y="809683"/>
                  <a:pt x="795890" y="789411"/>
                </a:cubicBezTo>
                <a:lnTo>
                  <a:pt x="812829" y="758677"/>
                </a:lnTo>
                <a:lnTo>
                  <a:pt x="821298" y="743636"/>
                </a:lnTo>
                <a:cubicBezTo>
                  <a:pt x="823904" y="739059"/>
                  <a:pt x="826510" y="733174"/>
                  <a:pt x="829768" y="728596"/>
                </a:cubicBezTo>
                <a:cubicBezTo>
                  <a:pt x="842146" y="708978"/>
                  <a:pt x="853873" y="689360"/>
                  <a:pt x="866903" y="669743"/>
                </a:cubicBezTo>
                <a:close/>
                <a:moveTo>
                  <a:pt x="981532" y="535736"/>
                </a:moveTo>
                <a:lnTo>
                  <a:pt x="944397" y="593935"/>
                </a:lnTo>
                <a:cubicBezTo>
                  <a:pt x="932019" y="613553"/>
                  <a:pt x="920943" y="633825"/>
                  <a:pt x="909216" y="654097"/>
                </a:cubicBezTo>
                <a:cubicBezTo>
                  <a:pt x="897489" y="673715"/>
                  <a:pt x="887065" y="694640"/>
                  <a:pt x="876641" y="714912"/>
                </a:cubicBezTo>
                <a:cubicBezTo>
                  <a:pt x="866218" y="735184"/>
                  <a:pt x="857097" y="756109"/>
                  <a:pt x="847324" y="777689"/>
                </a:cubicBezTo>
                <a:lnTo>
                  <a:pt x="834294" y="809077"/>
                </a:lnTo>
                <a:cubicBezTo>
                  <a:pt x="830385" y="820194"/>
                  <a:pt x="825825" y="830657"/>
                  <a:pt x="822567" y="841774"/>
                </a:cubicBezTo>
                <a:lnTo>
                  <a:pt x="810840" y="874470"/>
                </a:lnTo>
                <a:lnTo>
                  <a:pt x="808234" y="882317"/>
                </a:lnTo>
                <a:lnTo>
                  <a:pt x="805628" y="890818"/>
                </a:lnTo>
                <a:lnTo>
                  <a:pt x="801068" y="907166"/>
                </a:lnTo>
                <a:lnTo>
                  <a:pt x="796507" y="924169"/>
                </a:lnTo>
                <a:lnTo>
                  <a:pt x="794553" y="932670"/>
                </a:lnTo>
                <a:lnTo>
                  <a:pt x="792598" y="940517"/>
                </a:lnTo>
                <a:lnTo>
                  <a:pt x="785432" y="974521"/>
                </a:lnTo>
                <a:cubicBezTo>
                  <a:pt x="782826" y="985638"/>
                  <a:pt x="781523" y="997408"/>
                  <a:pt x="779568" y="1008525"/>
                </a:cubicBezTo>
                <a:lnTo>
                  <a:pt x="777614" y="1025527"/>
                </a:lnTo>
                <a:lnTo>
                  <a:pt x="776311" y="1043183"/>
                </a:lnTo>
                <a:cubicBezTo>
                  <a:pt x="765887" y="1134079"/>
                  <a:pt x="778917" y="1227591"/>
                  <a:pt x="812795" y="1312601"/>
                </a:cubicBezTo>
                <a:cubicBezTo>
                  <a:pt x="829734" y="1355761"/>
                  <a:pt x="852536" y="1395650"/>
                  <a:pt x="879899" y="1432924"/>
                </a:cubicBezTo>
                <a:cubicBezTo>
                  <a:pt x="906610" y="1470198"/>
                  <a:pt x="938534" y="1504202"/>
                  <a:pt x="975669" y="1531667"/>
                </a:cubicBezTo>
                <a:cubicBezTo>
                  <a:pt x="937231" y="1505510"/>
                  <a:pt x="904656" y="1472160"/>
                  <a:pt x="875990" y="1436194"/>
                </a:cubicBezTo>
                <a:cubicBezTo>
                  <a:pt x="847324" y="1399574"/>
                  <a:pt x="823219" y="1359030"/>
                  <a:pt x="805628" y="1315871"/>
                </a:cubicBezTo>
                <a:cubicBezTo>
                  <a:pt x="786735" y="1272712"/>
                  <a:pt x="775008" y="1227591"/>
                  <a:pt x="768493" y="1181816"/>
                </a:cubicBezTo>
                <a:cubicBezTo>
                  <a:pt x="767190" y="1169391"/>
                  <a:pt x="765235" y="1158275"/>
                  <a:pt x="764584" y="1146504"/>
                </a:cubicBezTo>
                <a:lnTo>
                  <a:pt x="763281" y="1111846"/>
                </a:lnTo>
                <a:lnTo>
                  <a:pt x="763281" y="1076534"/>
                </a:lnTo>
                <a:cubicBezTo>
                  <a:pt x="763281" y="1071302"/>
                  <a:pt x="763932" y="1065417"/>
                  <a:pt x="763932" y="1058878"/>
                </a:cubicBezTo>
                <a:lnTo>
                  <a:pt x="765887" y="1041875"/>
                </a:lnTo>
                <a:lnTo>
                  <a:pt x="767190" y="1024873"/>
                </a:lnTo>
                <a:lnTo>
                  <a:pt x="769796" y="1007217"/>
                </a:lnTo>
                <a:cubicBezTo>
                  <a:pt x="771750" y="995447"/>
                  <a:pt x="773053" y="984330"/>
                  <a:pt x="775659" y="972559"/>
                </a:cubicBezTo>
                <a:lnTo>
                  <a:pt x="782826" y="938555"/>
                </a:lnTo>
                <a:lnTo>
                  <a:pt x="784780" y="930054"/>
                </a:lnTo>
                <a:lnTo>
                  <a:pt x="786735" y="921553"/>
                </a:lnTo>
                <a:lnTo>
                  <a:pt x="791947" y="905205"/>
                </a:lnTo>
                <a:cubicBezTo>
                  <a:pt x="804325" y="860084"/>
                  <a:pt x="821264" y="816925"/>
                  <a:pt x="840158" y="773765"/>
                </a:cubicBezTo>
                <a:cubicBezTo>
                  <a:pt x="849930" y="753494"/>
                  <a:pt x="860354" y="731914"/>
                  <a:pt x="870778" y="711642"/>
                </a:cubicBezTo>
                <a:lnTo>
                  <a:pt x="887717" y="680908"/>
                </a:lnTo>
                <a:lnTo>
                  <a:pt x="896186" y="665867"/>
                </a:lnTo>
                <a:cubicBezTo>
                  <a:pt x="898792" y="661290"/>
                  <a:pt x="901398" y="656059"/>
                  <a:pt x="904656" y="650827"/>
                </a:cubicBezTo>
                <a:cubicBezTo>
                  <a:pt x="917034" y="631209"/>
                  <a:pt x="928761" y="611591"/>
                  <a:pt x="941791" y="592628"/>
                </a:cubicBezTo>
                <a:close/>
                <a:moveTo>
                  <a:pt x="1056422" y="460849"/>
                </a:moveTo>
                <a:lnTo>
                  <a:pt x="1019397" y="519048"/>
                </a:lnTo>
                <a:cubicBezTo>
                  <a:pt x="1007056" y="538666"/>
                  <a:pt x="995363" y="558938"/>
                  <a:pt x="984321" y="579210"/>
                </a:cubicBezTo>
                <a:cubicBezTo>
                  <a:pt x="972629" y="598828"/>
                  <a:pt x="962236" y="619753"/>
                  <a:pt x="951843" y="640025"/>
                </a:cubicBezTo>
                <a:cubicBezTo>
                  <a:pt x="941450" y="660297"/>
                  <a:pt x="932356" y="681876"/>
                  <a:pt x="922612" y="702802"/>
                </a:cubicBezTo>
                <a:lnTo>
                  <a:pt x="909621" y="734844"/>
                </a:lnTo>
                <a:cubicBezTo>
                  <a:pt x="905724" y="745307"/>
                  <a:pt x="901177" y="756424"/>
                  <a:pt x="897279" y="766887"/>
                </a:cubicBezTo>
                <a:lnTo>
                  <a:pt x="886237" y="799583"/>
                </a:lnTo>
                <a:lnTo>
                  <a:pt x="883638" y="807430"/>
                </a:lnTo>
                <a:lnTo>
                  <a:pt x="881040" y="815931"/>
                </a:lnTo>
                <a:lnTo>
                  <a:pt x="876493" y="832279"/>
                </a:lnTo>
                <a:lnTo>
                  <a:pt x="871946" y="849282"/>
                </a:lnTo>
                <a:lnTo>
                  <a:pt x="869998" y="857129"/>
                </a:lnTo>
                <a:lnTo>
                  <a:pt x="868049" y="865630"/>
                </a:lnTo>
                <a:lnTo>
                  <a:pt x="860904" y="899634"/>
                </a:lnTo>
                <a:cubicBezTo>
                  <a:pt x="858305" y="910751"/>
                  <a:pt x="857006" y="922521"/>
                  <a:pt x="855058" y="934292"/>
                </a:cubicBezTo>
                <a:lnTo>
                  <a:pt x="853109" y="950640"/>
                </a:lnTo>
                <a:lnTo>
                  <a:pt x="851160" y="968296"/>
                </a:lnTo>
                <a:cubicBezTo>
                  <a:pt x="841417" y="1059192"/>
                  <a:pt x="854408" y="1152704"/>
                  <a:pt x="888185" y="1238368"/>
                </a:cubicBezTo>
                <a:cubicBezTo>
                  <a:pt x="905074" y="1280874"/>
                  <a:pt x="927809" y="1320763"/>
                  <a:pt x="955090" y="1358037"/>
                </a:cubicBezTo>
                <a:cubicBezTo>
                  <a:pt x="981723" y="1395311"/>
                  <a:pt x="1013551" y="1429315"/>
                  <a:pt x="1049927" y="1456780"/>
                </a:cubicBezTo>
                <a:cubicBezTo>
                  <a:pt x="1012252" y="1431277"/>
                  <a:pt x="979774" y="1397273"/>
                  <a:pt x="951193" y="1360653"/>
                </a:cubicBezTo>
                <a:cubicBezTo>
                  <a:pt x="922612" y="1324687"/>
                  <a:pt x="898578" y="1284143"/>
                  <a:pt x="881040" y="1240984"/>
                </a:cubicBezTo>
                <a:cubicBezTo>
                  <a:pt x="862203" y="1198479"/>
                  <a:pt x="850511" y="1152704"/>
                  <a:pt x="844015" y="1106929"/>
                </a:cubicBezTo>
                <a:cubicBezTo>
                  <a:pt x="842716" y="1094504"/>
                  <a:pt x="840767" y="1083388"/>
                  <a:pt x="840118" y="1071617"/>
                </a:cubicBezTo>
                <a:lnTo>
                  <a:pt x="838169" y="1036959"/>
                </a:lnTo>
                <a:lnTo>
                  <a:pt x="838819" y="1001647"/>
                </a:lnTo>
                <a:cubicBezTo>
                  <a:pt x="838819" y="995761"/>
                  <a:pt x="839468" y="990530"/>
                  <a:pt x="839468" y="984645"/>
                </a:cubicBezTo>
                <a:lnTo>
                  <a:pt x="841417" y="966988"/>
                </a:lnTo>
                <a:lnTo>
                  <a:pt x="842716" y="949332"/>
                </a:lnTo>
                <a:lnTo>
                  <a:pt x="845314" y="932330"/>
                </a:lnTo>
                <a:cubicBezTo>
                  <a:pt x="847263" y="921214"/>
                  <a:pt x="848562" y="909443"/>
                  <a:pt x="851160" y="897672"/>
                </a:cubicBezTo>
                <a:lnTo>
                  <a:pt x="858305" y="863668"/>
                </a:lnTo>
                <a:lnTo>
                  <a:pt x="860254" y="855167"/>
                </a:lnTo>
                <a:lnTo>
                  <a:pt x="862203" y="846666"/>
                </a:lnTo>
                <a:lnTo>
                  <a:pt x="867399" y="830318"/>
                </a:lnTo>
                <a:cubicBezTo>
                  <a:pt x="879741" y="785197"/>
                  <a:pt x="896630" y="742038"/>
                  <a:pt x="914818" y="698878"/>
                </a:cubicBezTo>
                <a:cubicBezTo>
                  <a:pt x="925211" y="678607"/>
                  <a:pt x="935604" y="657681"/>
                  <a:pt x="945347" y="636755"/>
                </a:cubicBezTo>
                <a:lnTo>
                  <a:pt x="962236" y="606021"/>
                </a:lnTo>
                <a:lnTo>
                  <a:pt x="970680" y="590980"/>
                </a:lnTo>
                <a:cubicBezTo>
                  <a:pt x="973928" y="586403"/>
                  <a:pt x="976526" y="581172"/>
                  <a:pt x="979774" y="576594"/>
                </a:cubicBezTo>
                <a:cubicBezTo>
                  <a:pt x="992116" y="556976"/>
                  <a:pt x="1003808" y="536704"/>
                  <a:pt x="1016799" y="517741"/>
                </a:cubicBezTo>
                <a:close/>
                <a:moveTo>
                  <a:pt x="1134189" y="383081"/>
                </a:moveTo>
                <a:lnTo>
                  <a:pt x="1096515" y="441280"/>
                </a:lnTo>
                <a:cubicBezTo>
                  <a:pt x="1084823" y="460898"/>
                  <a:pt x="1073130" y="481170"/>
                  <a:pt x="1062088" y="501442"/>
                </a:cubicBezTo>
                <a:cubicBezTo>
                  <a:pt x="1050396" y="521713"/>
                  <a:pt x="1040003" y="541985"/>
                  <a:pt x="1029610" y="562257"/>
                </a:cubicBezTo>
                <a:cubicBezTo>
                  <a:pt x="1019217" y="582529"/>
                  <a:pt x="1010123" y="604108"/>
                  <a:pt x="1000379" y="625034"/>
                </a:cubicBezTo>
                <a:lnTo>
                  <a:pt x="987388" y="657076"/>
                </a:lnTo>
                <a:cubicBezTo>
                  <a:pt x="983491" y="667539"/>
                  <a:pt x="978944" y="678656"/>
                  <a:pt x="975046" y="689119"/>
                </a:cubicBezTo>
                <a:lnTo>
                  <a:pt x="964004" y="721815"/>
                </a:lnTo>
                <a:lnTo>
                  <a:pt x="961405" y="729662"/>
                </a:lnTo>
                <a:lnTo>
                  <a:pt x="958807" y="738163"/>
                </a:lnTo>
                <a:lnTo>
                  <a:pt x="954260" y="755165"/>
                </a:lnTo>
                <a:lnTo>
                  <a:pt x="949713" y="771514"/>
                </a:lnTo>
                <a:lnTo>
                  <a:pt x="947115" y="780015"/>
                </a:lnTo>
                <a:lnTo>
                  <a:pt x="945166" y="788516"/>
                </a:lnTo>
                <a:lnTo>
                  <a:pt x="938021" y="821866"/>
                </a:lnTo>
                <a:cubicBezTo>
                  <a:pt x="936072" y="832983"/>
                  <a:pt x="934773" y="844753"/>
                  <a:pt x="932825" y="855870"/>
                </a:cubicBezTo>
                <a:lnTo>
                  <a:pt x="930876" y="872872"/>
                </a:lnTo>
                <a:lnTo>
                  <a:pt x="928927" y="890528"/>
                </a:lnTo>
                <a:cubicBezTo>
                  <a:pt x="919184" y="981424"/>
                  <a:pt x="931526" y="1074936"/>
                  <a:pt x="965952" y="1160600"/>
                </a:cubicBezTo>
                <a:cubicBezTo>
                  <a:pt x="982841" y="1203106"/>
                  <a:pt x="1005576" y="1243649"/>
                  <a:pt x="1032208" y="1280269"/>
                </a:cubicBezTo>
                <a:cubicBezTo>
                  <a:pt x="1059490" y="1317543"/>
                  <a:pt x="1091318" y="1351547"/>
                  <a:pt x="1127694" y="1379012"/>
                </a:cubicBezTo>
                <a:cubicBezTo>
                  <a:pt x="1089370" y="1352855"/>
                  <a:pt x="1056891" y="1319505"/>
                  <a:pt x="1028311" y="1283539"/>
                </a:cubicBezTo>
                <a:cubicBezTo>
                  <a:pt x="1000379" y="1246919"/>
                  <a:pt x="976345" y="1206375"/>
                  <a:pt x="958158" y="1163870"/>
                </a:cubicBezTo>
                <a:cubicBezTo>
                  <a:pt x="939970" y="1120711"/>
                  <a:pt x="928278" y="1074936"/>
                  <a:pt x="921782" y="1029161"/>
                </a:cubicBezTo>
                <a:cubicBezTo>
                  <a:pt x="920483" y="1017390"/>
                  <a:pt x="918534" y="1005620"/>
                  <a:pt x="917885" y="993849"/>
                </a:cubicBezTo>
                <a:lnTo>
                  <a:pt x="915936" y="959191"/>
                </a:lnTo>
                <a:lnTo>
                  <a:pt x="916586" y="924533"/>
                </a:lnTo>
                <a:cubicBezTo>
                  <a:pt x="916586" y="918647"/>
                  <a:pt x="916586" y="912762"/>
                  <a:pt x="917235" y="906877"/>
                </a:cubicBezTo>
                <a:lnTo>
                  <a:pt x="918534" y="889220"/>
                </a:lnTo>
                <a:lnTo>
                  <a:pt x="920483" y="872218"/>
                </a:lnTo>
                <a:lnTo>
                  <a:pt x="923081" y="854562"/>
                </a:lnTo>
                <a:cubicBezTo>
                  <a:pt x="925030" y="842792"/>
                  <a:pt x="925679" y="831675"/>
                  <a:pt x="928927" y="819904"/>
                </a:cubicBezTo>
                <a:lnTo>
                  <a:pt x="936072" y="785900"/>
                </a:lnTo>
                <a:lnTo>
                  <a:pt x="938021" y="777399"/>
                </a:lnTo>
                <a:lnTo>
                  <a:pt x="939970" y="768898"/>
                </a:lnTo>
                <a:lnTo>
                  <a:pt x="945166" y="752550"/>
                </a:lnTo>
                <a:cubicBezTo>
                  <a:pt x="957508" y="707429"/>
                  <a:pt x="974397" y="664270"/>
                  <a:pt x="992585" y="621764"/>
                </a:cubicBezTo>
                <a:cubicBezTo>
                  <a:pt x="1002978" y="600839"/>
                  <a:pt x="1013371" y="579913"/>
                  <a:pt x="1023114" y="558987"/>
                </a:cubicBezTo>
                <a:lnTo>
                  <a:pt x="1040003" y="528907"/>
                </a:lnTo>
                <a:lnTo>
                  <a:pt x="1048447" y="513866"/>
                </a:lnTo>
                <a:cubicBezTo>
                  <a:pt x="1051695" y="508635"/>
                  <a:pt x="1054293" y="503404"/>
                  <a:pt x="1056891" y="498826"/>
                </a:cubicBezTo>
                <a:cubicBezTo>
                  <a:pt x="1069883" y="479208"/>
                  <a:pt x="1081575" y="458936"/>
                  <a:pt x="1094566" y="439973"/>
                </a:cubicBezTo>
                <a:close/>
                <a:moveTo>
                  <a:pt x="1211958" y="308193"/>
                </a:moveTo>
                <a:lnTo>
                  <a:pt x="1174284" y="366354"/>
                </a:lnTo>
                <a:cubicBezTo>
                  <a:pt x="1162592" y="385959"/>
                  <a:pt x="1150899" y="406218"/>
                  <a:pt x="1139857" y="426476"/>
                </a:cubicBezTo>
                <a:cubicBezTo>
                  <a:pt x="1128165" y="446081"/>
                  <a:pt x="1117772" y="466993"/>
                  <a:pt x="1107379" y="487251"/>
                </a:cubicBezTo>
                <a:cubicBezTo>
                  <a:pt x="1096986" y="508163"/>
                  <a:pt x="1087242" y="529075"/>
                  <a:pt x="1077499" y="549987"/>
                </a:cubicBezTo>
                <a:lnTo>
                  <a:pt x="1065157" y="582009"/>
                </a:lnTo>
                <a:cubicBezTo>
                  <a:pt x="1061260" y="592465"/>
                  <a:pt x="1056063" y="603574"/>
                  <a:pt x="1052166" y="614030"/>
                </a:cubicBezTo>
                <a:lnTo>
                  <a:pt x="1041773" y="646705"/>
                </a:lnTo>
                <a:lnTo>
                  <a:pt x="1038525" y="655201"/>
                </a:lnTo>
                <a:lnTo>
                  <a:pt x="1036576" y="663043"/>
                </a:lnTo>
                <a:lnTo>
                  <a:pt x="1032029" y="680033"/>
                </a:lnTo>
                <a:lnTo>
                  <a:pt x="1027482" y="696371"/>
                </a:lnTo>
                <a:lnTo>
                  <a:pt x="1024884" y="704866"/>
                </a:lnTo>
                <a:lnTo>
                  <a:pt x="1022935" y="713362"/>
                </a:lnTo>
                <a:lnTo>
                  <a:pt x="1015790" y="746690"/>
                </a:lnTo>
                <a:cubicBezTo>
                  <a:pt x="1013841" y="757800"/>
                  <a:pt x="1012542" y="769563"/>
                  <a:pt x="1010594" y="781326"/>
                </a:cubicBezTo>
                <a:lnTo>
                  <a:pt x="1008645" y="797663"/>
                </a:lnTo>
                <a:lnTo>
                  <a:pt x="1006696" y="815308"/>
                </a:lnTo>
                <a:cubicBezTo>
                  <a:pt x="996953" y="906797"/>
                  <a:pt x="1009295" y="1000248"/>
                  <a:pt x="1043721" y="1085202"/>
                </a:cubicBezTo>
                <a:cubicBezTo>
                  <a:pt x="1059961" y="1127680"/>
                  <a:pt x="1083345" y="1168197"/>
                  <a:pt x="1109977" y="1204793"/>
                </a:cubicBezTo>
                <a:cubicBezTo>
                  <a:pt x="1137259" y="1242042"/>
                  <a:pt x="1169087" y="1276024"/>
                  <a:pt x="1205462" y="1304124"/>
                </a:cubicBezTo>
                <a:cubicBezTo>
                  <a:pt x="1167788" y="1277984"/>
                  <a:pt x="1135310" y="1244656"/>
                  <a:pt x="1106080" y="1208060"/>
                </a:cubicBezTo>
                <a:cubicBezTo>
                  <a:pt x="1077499" y="1171464"/>
                  <a:pt x="1053465" y="1130947"/>
                  <a:pt x="1035927" y="1087816"/>
                </a:cubicBezTo>
                <a:cubicBezTo>
                  <a:pt x="1017739" y="1045339"/>
                  <a:pt x="1006047" y="1000248"/>
                  <a:pt x="998902" y="953849"/>
                </a:cubicBezTo>
                <a:cubicBezTo>
                  <a:pt x="998252" y="942086"/>
                  <a:pt x="996303" y="930323"/>
                  <a:pt x="995654" y="919214"/>
                </a:cubicBezTo>
                <a:lnTo>
                  <a:pt x="993705" y="883925"/>
                </a:lnTo>
                <a:lnTo>
                  <a:pt x="994355" y="849289"/>
                </a:lnTo>
                <a:cubicBezTo>
                  <a:pt x="994355" y="843408"/>
                  <a:pt x="994355" y="837527"/>
                  <a:pt x="995004" y="831645"/>
                </a:cubicBezTo>
                <a:lnTo>
                  <a:pt x="996303" y="814001"/>
                </a:lnTo>
                <a:lnTo>
                  <a:pt x="998252" y="797010"/>
                </a:lnTo>
                <a:lnTo>
                  <a:pt x="1000850" y="779365"/>
                </a:lnTo>
                <a:cubicBezTo>
                  <a:pt x="1002799" y="768256"/>
                  <a:pt x="1003448" y="756493"/>
                  <a:pt x="1006047" y="744730"/>
                </a:cubicBezTo>
                <a:lnTo>
                  <a:pt x="1013841" y="710748"/>
                </a:lnTo>
                <a:lnTo>
                  <a:pt x="1015790" y="702252"/>
                </a:lnTo>
                <a:lnTo>
                  <a:pt x="1017739" y="693757"/>
                </a:lnTo>
                <a:lnTo>
                  <a:pt x="1022935" y="677419"/>
                </a:lnTo>
                <a:cubicBezTo>
                  <a:pt x="1035277" y="632328"/>
                  <a:pt x="1052166" y="589197"/>
                  <a:pt x="1070354" y="546720"/>
                </a:cubicBezTo>
                <a:cubicBezTo>
                  <a:pt x="1080747" y="525808"/>
                  <a:pt x="1090490" y="504896"/>
                  <a:pt x="1100883" y="484637"/>
                </a:cubicBezTo>
                <a:lnTo>
                  <a:pt x="1117772" y="453923"/>
                </a:lnTo>
                <a:lnTo>
                  <a:pt x="1126216" y="438893"/>
                </a:lnTo>
                <a:cubicBezTo>
                  <a:pt x="1129464" y="433665"/>
                  <a:pt x="1132062" y="428437"/>
                  <a:pt x="1135310" y="423862"/>
                </a:cubicBezTo>
                <a:cubicBezTo>
                  <a:pt x="1147652" y="404257"/>
                  <a:pt x="1159344" y="383999"/>
                  <a:pt x="1171685" y="365047"/>
                </a:cubicBezTo>
                <a:close/>
                <a:moveTo>
                  <a:pt x="1286844" y="230424"/>
                </a:moveTo>
                <a:lnTo>
                  <a:pt x="1249710" y="288585"/>
                </a:lnTo>
                <a:cubicBezTo>
                  <a:pt x="1237982" y="308190"/>
                  <a:pt x="1226256" y="329102"/>
                  <a:pt x="1214528" y="348707"/>
                </a:cubicBezTo>
                <a:cubicBezTo>
                  <a:pt x="1203452" y="368966"/>
                  <a:pt x="1193028" y="389224"/>
                  <a:pt x="1181954" y="410136"/>
                </a:cubicBezTo>
                <a:cubicBezTo>
                  <a:pt x="1172181" y="430394"/>
                  <a:pt x="1162409" y="451306"/>
                  <a:pt x="1152636" y="472218"/>
                </a:cubicBezTo>
                <a:lnTo>
                  <a:pt x="1140258" y="504240"/>
                </a:lnTo>
                <a:cubicBezTo>
                  <a:pt x="1135697" y="515349"/>
                  <a:pt x="1131137" y="525805"/>
                  <a:pt x="1127879" y="536261"/>
                </a:cubicBezTo>
                <a:lnTo>
                  <a:pt x="1116152" y="568936"/>
                </a:lnTo>
                <a:lnTo>
                  <a:pt x="1113546" y="577432"/>
                </a:lnTo>
                <a:lnTo>
                  <a:pt x="1111592" y="585274"/>
                </a:lnTo>
                <a:lnTo>
                  <a:pt x="1107031" y="602264"/>
                </a:lnTo>
                <a:lnTo>
                  <a:pt x="1102471" y="619255"/>
                </a:lnTo>
                <a:lnTo>
                  <a:pt x="1099865" y="627097"/>
                </a:lnTo>
                <a:lnTo>
                  <a:pt x="1097910" y="635593"/>
                </a:lnTo>
                <a:lnTo>
                  <a:pt x="1090744" y="668921"/>
                </a:lnTo>
                <a:cubicBezTo>
                  <a:pt x="1088789" y="680684"/>
                  <a:pt x="1087486" y="691794"/>
                  <a:pt x="1085532" y="703557"/>
                </a:cubicBezTo>
                <a:lnTo>
                  <a:pt x="1082926" y="720548"/>
                </a:lnTo>
                <a:lnTo>
                  <a:pt x="1081623" y="737539"/>
                </a:lnTo>
                <a:cubicBezTo>
                  <a:pt x="1071850" y="829028"/>
                  <a:pt x="1084229" y="921825"/>
                  <a:pt x="1118107" y="1007433"/>
                </a:cubicBezTo>
                <a:cubicBezTo>
                  <a:pt x="1135046" y="1049911"/>
                  <a:pt x="1157848" y="1090428"/>
                  <a:pt x="1185210" y="1127677"/>
                </a:cubicBezTo>
                <a:cubicBezTo>
                  <a:pt x="1212574" y="1164273"/>
                  <a:pt x="1244498" y="1198255"/>
                  <a:pt x="1280982" y="1226355"/>
                </a:cubicBezTo>
                <a:cubicBezTo>
                  <a:pt x="1242542" y="1200215"/>
                  <a:pt x="1209968" y="1166887"/>
                  <a:pt x="1181302" y="1130945"/>
                </a:cubicBezTo>
                <a:cubicBezTo>
                  <a:pt x="1152636" y="1093695"/>
                  <a:pt x="1128531" y="1053178"/>
                  <a:pt x="1110940" y="1010701"/>
                </a:cubicBezTo>
                <a:cubicBezTo>
                  <a:pt x="1092698" y="967570"/>
                  <a:pt x="1080320" y="921825"/>
                  <a:pt x="1073805" y="876080"/>
                </a:cubicBezTo>
                <a:cubicBezTo>
                  <a:pt x="1073153" y="864317"/>
                  <a:pt x="1070547" y="852554"/>
                  <a:pt x="1069896" y="841445"/>
                </a:cubicBezTo>
                <a:lnTo>
                  <a:pt x="1068593" y="806156"/>
                </a:lnTo>
                <a:lnTo>
                  <a:pt x="1069244" y="771520"/>
                </a:lnTo>
                <a:cubicBezTo>
                  <a:pt x="1069244" y="765639"/>
                  <a:pt x="1069244" y="759758"/>
                  <a:pt x="1069896" y="753876"/>
                </a:cubicBezTo>
                <a:lnTo>
                  <a:pt x="1071199" y="736232"/>
                </a:lnTo>
                <a:lnTo>
                  <a:pt x="1073153" y="719241"/>
                </a:lnTo>
                <a:lnTo>
                  <a:pt x="1075759" y="701596"/>
                </a:lnTo>
                <a:cubicBezTo>
                  <a:pt x="1077062" y="690487"/>
                  <a:pt x="1078365" y="678724"/>
                  <a:pt x="1081623" y="667614"/>
                </a:cubicBezTo>
                <a:lnTo>
                  <a:pt x="1088789" y="632979"/>
                </a:lnTo>
                <a:lnTo>
                  <a:pt x="1090092" y="624483"/>
                </a:lnTo>
                <a:lnTo>
                  <a:pt x="1092698" y="615988"/>
                </a:lnTo>
                <a:lnTo>
                  <a:pt x="1097910" y="599650"/>
                </a:lnTo>
                <a:cubicBezTo>
                  <a:pt x="1109637" y="555213"/>
                  <a:pt x="1127228" y="511428"/>
                  <a:pt x="1145470" y="468951"/>
                </a:cubicBezTo>
                <a:cubicBezTo>
                  <a:pt x="1155894" y="448039"/>
                  <a:pt x="1165666" y="427127"/>
                  <a:pt x="1176090" y="406868"/>
                </a:cubicBezTo>
                <a:lnTo>
                  <a:pt x="1193028" y="376154"/>
                </a:lnTo>
                <a:lnTo>
                  <a:pt x="1201498" y="361124"/>
                </a:lnTo>
                <a:cubicBezTo>
                  <a:pt x="1204756" y="355896"/>
                  <a:pt x="1207362" y="351321"/>
                  <a:pt x="1209968" y="346093"/>
                </a:cubicBezTo>
                <a:cubicBezTo>
                  <a:pt x="1222998" y="326488"/>
                  <a:pt x="1234724" y="306883"/>
                  <a:pt x="1247104" y="287278"/>
                </a:cubicBezTo>
                <a:close/>
                <a:moveTo>
                  <a:pt x="1364612" y="155537"/>
                </a:moveTo>
                <a:lnTo>
                  <a:pt x="1327476" y="214313"/>
                </a:lnTo>
                <a:cubicBezTo>
                  <a:pt x="1315098" y="233905"/>
                  <a:pt x="1304022" y="254151"/>
                  <a:pt x="1292296" y="273743"/>
                </a:cubicBezTo>
                <a:cubicBezTo>
                  <a:pt x="1281220" y="293988"/>
                  <a:pt x="1270796" y="314233"/>
                  <a:pt x="1259720" y="334478"/>
                </a:cubicBezTo>
                <a:cubicBezTo>
                  <a:pt x="1249296" y="355376"/>
                  <a:pt x="1240176" y="376275"/>
                  <a:pt x="1230404" y="397173"/>
                </a:cubicBezTo>
                <a:lnTo>
                  <a:pt x="1218024" y="429173"/>
                </a:lnTo>
                <a:cubicBezTo>
                  <a:pt x="1213464" y="439622"/>
                  <a:pt x="1208904" y="450725"/>
                  <a:pt x="1204994" y="461174"/>
                </a:cubicBezTo>
                <a:lnTo>
                  <a:pt x="1193920" y="493827"/>
                </a:lnTo>
                <a:lnTo>
                  <a:pt x="1191314" y="502317"/>
                </a:lnTo>
                <a:lnTo>
                  <a:pt x="1189358" y="510807"/>
                </a:lnTo>
                <a:lnTo>
                  <a:pt x="1184798" y="527134"/>
                </a:lnTo>
                <a:lnTo>
                  <a:pt x="1180238" y="544114"/>
                </a:lnTo>
                <a:lnTo>
                  <a:pt x="1177632" y="551950"/>
                </a:lnTo>
                <a:lnTo>
                  <a:pt x="1175677" y="560440"/>
                </a:lnTo>
                <a:lnTo>
                  <a:pt x="1168511" y="594400"/>
                </a:lnTo>
                <a:cubicBezTo>
                  <a:pt x="1165905" y="605502"/>
                  <a:pt x="1165253" y="616604"/>
                  <a:pt x="1163299" y="628360"/>
                </a:cubicBezTo>
                <a:lnTo>
                  <a:pt x="1160693" y="645340"/>
                </a:lnTo>
                <a:lnTo>
                  <a:pt x="1159390" y="662319"/>
                </a:lnTo>
                <a:cubicBezTo>
                  <a:pt x="1149617" y="753749"/>
                  <a:pt x="1161996" y="847138"/>
                  <a:pt x="1195874" y="932037"/>
                </a:cubicBezTo>
                <a:cubicBezTo>
                  <a:pt x="1212812" y="974487"/>
                  <a:pt x="1235616" y="1014977"/>
                  <a:pt x="1262978" y="1052202"/>
                </a:cubicBezTo>
                <a:cubicBezTo>
                  <a:pt x="1290340" y="1088774"/>
                  <a:pt x="1321612" y="1123387"/>
                  <a:pt x="1358748" y="1151469"/>
                </a:cubicBezTo>
                <a:cubicBezTo>
                  <a:pt x="1320310" y="1125346"/>
                  <a:pt x="1287734" y="1091386"/>
                  <a:pt x="1259068" y="1055467"/>
                </a:cubicBezTo>
                <a:cubicBezTo>
                  <a:pt x="1230404" y="1018242"/>
                  <a:pt x="1206298" y="978405"/>
                  <a:pt x="1188708" y="935303"/>
                </a:cubicBezTo>
                <a:cubicBezTo>
                  <a:pt x="1170465" y="892200"/>
                  <a:pt x="1158087" y="847138"/>
                  <a:pt x="1151572" y="800770"/>
                </a:cubicBezTo>
                <a:cubicBezTo>
                  <a:pt x="1150269" y="789668"/>
                  <a:pt x="1148966" y="777913"/>
                  <a:pt x="1147663" y="766157"/>
                </a:cubicBezTo>
                <a:lnTo>
                  <a:pt x="1146360" y="730892"/>
                </a:lnTo>
                <a:lnTo>
                  <a:pt x="1147011" y="696279"/>
                </a:lnTo>
                <a:cubicBezTo>
                  <a:pt x="1147011" y="690401"/>
                  <a:pt x="1147011" y="684524"/>
                  <a:pt x="1147663" y="678646"/>
                </a:cubicBezTo>
                <a:lnTo>
                  <a:pt x="1148966" y="661013"/>
                </a:lnTo>
                <a:lnTo>
                  <a:pt x="1150269" y="644033"/>
                </a:lnTo>
                <a:lnTo>
                  <a:pt x="1152875" y="626400"/>
                </a:lnTo>
                <a:cubicBezTo>
                  <a:pt x="1155481" y="615298"/>
                  <a:pt x="1156132" y="603543"/>
                  <a:pt x="1158738" y="592441"/>
                </a:cubicBezTo>
                <a:lnTo>
                  <a:pt x="1165905" y="557828"/>
                </a:lnTo>
                <a:lnTo>
                  <a:pt x="1168511" y="549991"/>
                </a:lnTo>
                <a:lnTo>
                  <a:pt x="1170465" y="541501"/>
                </a:lnTo>
                <a:lnTo>
                  <a:pt x="1175677" y="524522"/>
                </a:lnTo>
                <a:cubicBezTo>
                  <a:pt x="1187404" y="480113"/>
                  <a:pt x="1204994" y="436357"/>
                  <a:pt x="1223236" y="393908"/>
                </a:cubicBezTo>
                <a:cubicBezTo>
                  <a:pt x="1233660" y="373009"/>
                  <a:pt x="1243434" y="352111"/>
                  <a:pt x="1253858" y="331866"/>
                </a:cubicBezTo>
                <a:lnTo>
                  <a:pt x="1270796" y="301172"/>
                </a:lnTo>
                <a:lnTo>
                  <a:pt x="1279266" y="286151"/>
                </a:lnTo>
                <a:cubicBezTo>
                  <a:pt x="1281872" y="280926"/>
                  <a:pt x="1285128" y="276355"/>
                  <a:pt x="1287734" y="271130"/>
                </a:cubicBezTo>
                <a:cubicBezTo>
                  <a:pt x="1300764" y="251538"/>
                  <a:pt x="1312492" y="231946"/>
                  <a:pt x="1324870" y="212354"/>
                </a:cubicBezTo>
                <a:close/>
                <a:moveTo>
                  <a:pt x="1439502" y="77769"/>
                </a:moveTo>
                <a:lnTo>
                  <a:pt x="1402476" y="135968"/>
                </a:lnTo>
                <a:cubicBezTo>
                  <a:pt x="1390134" y="155586"/>
                  <a:pt x="1379092" y="175858"/>
                  <a:pt x="1367400" y="195476"/>
                </a:cubicBezTo>
                <a:cubicBezTo>
                  <a:pt x="1355708" y="215748"/>
                  <a:pt x="1345964" y="236673"/>
                  <a:pt x="1334922" y="256945"/>
                </a:cubicBezTo>
                <a:cubicBezTo>
                  <a:pt x="1324528" y="277217"/>
                  <a:pt x="1315434" y="298142"/>
                  <a:pt x="1305692" y="319068"/>
                </a:cubicBezTo>
                <a:lnTo>
                  <a:pt x="1293350" y="351110"/>
                </a:lnTo>
                <a:cubicBezTo>
                  <a:pt x="1288802" y="362227"/>
                  <a:pt x="1284256" y="372690"/>
                  <a:pt x="1280358" y="383807"/>
                </a:cubicBezTo>
                <a:lnTo>
                  <a:pt x="1269316" y="416503"/>
                </a:lnTo>
                <a:lnTo>
                  <a:pt x="1266718" y="424350"/>
                </a:lnTo>
                <a:lnTo>
                  <a:pt x="1264768" y="432851"/>
                </a:lnTo>
                <a:lnTo>
                  <a:pt x="1260222" y="449853"/>
                </a:lnTo>
                <a:lnTo>
                  <a:pt x="1255026" y="466202"/>
                </a:lnTo>
                <a:lnTo>
                  <a:pt x="1253076" y="474049"/>
                </a:lnTo>
                <a:lnTo>
                  <a:pt x="1251128" y="482550"/>
                </a:lnTo>
                <a:lnTo>
                  <a:pt x="1243982" y="516554"/>
                </a:lnTo>
                <a:cubicBezTo>
                  <a:pt x="1241384" y="527671"/>
                  <a:pt x="1240734" y="538788"/>
                  <a:pt x="1238786" y="550558"/>
                </a:cubicBezTo>
                <a:lnTo>
                  <a:pt x="1236188" y="567560"/>
                </a:lnTo>
                <a:lnTo>
                  <a:pt x="1234888" y="584562"/>
                </a:lnTo>
                <a:cubicBezTo>
                  <a:pt x="1224496" y="676112"/>
                  <a:pt x="1237488" y="769624"/>
                  <a:pt x="1271264" y="854634"/>
                </a:cubicBezTo>
                <a:cubicBezTo>
                  <a:pt x="1287504" y="897794"/>
                  <a:pt x="1310888" y="937683"/>
                  <a:pt x="1338170" y="974957"/>
                </a:cubicBezTo>
                <a:cubicBezTo>
                  <a:pt x="1365452" y="1012231"/>
                  <a:pt x="1396630" y="1046235"/>
                  <a:pt x="1433656" y="1073700"/>
                </a:cubicBezTo>
                <a:cubicBezTo>
                  <a:pt x="1395332" y="1048197"/>
                  <a:pt x="1362852" y="1014193"/>
                  <a:pt x="1333622" y="978227"/>
                </a:cubicBezTo>
                <a:cubicBezTo>
                  <a:pt x="1305692" y="940953"/>
                  <a:pt x="1281658" y="901063"/>
                  <a:pt x="1263470" y="857904"/>
                </a:cubicBezTo>
                <a:cubicBezTo>
                  <a:pt x="1245932" y="815399"/>
                  <a:pt x="1233590" y="769624"/>
                  <a:pt x="1227094" y="723195"/>
                </a:cubicBezTo>
                <a:cubicBezTo>
                  <a:pt x="1225794" y="712078"/>
                  <a:pt x="1223846" y="700308"/>
                  <a:pt x="1223196" y="688537"/>
                </a:cubicBezTo>
                <a:lnTo>
                  <a:pt x="1221248" y="653879"/>
                </a:lnTo>
                <a:lnTo>
                  <a:pt x="1221898" y="618567"/>
                </a:lnTo>
                <a:cubicBezTo>
                  <a:pt x="1221898" y="612681"/>
                  <a:pt x="1222548" y="606796"/>
                  <a:pt x="1222548" y="601565"/>
                </a:cubicBezTo>
                <a:lnTo>
                  <a:pt x="1224496" y="583255"/>
                </a:lnTo>
                <a:lnTo>
                  <a:pt x="1225794" y="566253"/>
                </a:lnTo>
                <a:lnTo>
                  <a:pt x="1228394" y="549250"/>
                </a:lnTo>
                <a:cubicBezTo>
                  <a:pt x="1230342" y="537480"/>
                  <a:pt x="1231642" y="525709"/>
                  <a:pt x="1234240" y="514592"/>
                </a:cubicBezTo>
                <a:lnTo>
                  <a:pt x="1241384" y="480588"/>
                </a:lnTo>
                <a:lnTo>
                  <a:pt x="1243334" y="472087"/>
                </a:lnTo>
                <a:lnTo>
                  <a:pt x="1245932" y="463586"/>
                </a:lnTo>
                <a:lnTo>
                  <a:pt x="1250478" y="446584"/>
                </a:lnTo>
                <a:cubicBezTo>
                  <a:pt x="1262820" y="402117"/>
                  <a:pt x="1279708" y="358304"/>
                  <a:pt x="1298546" y="315798"/>
                </a:cubicBezTo>
                <a:cubicBezTo>
                  <a:pt x="1308290" y="294873"/>
                  <a:pt x="1318034" y="274601"/>
                  <a:pt x="1329076" y="253675"/>
                </a:cubicBezTo>
                <a:lnTo>
                  <a:pt x="1345964" y="223595"/>
                </a:lnTo>
                <a:lnTo>
                  <a:pt x="1354408" y="207900"/>
                </a:lnTo>
                <a:cubicBezTo>
                  <a:pt x="1357006" y="203323"/>
                  <a:pt x="1359606" y="198092"/>
                  <a:pt x="1362852" y="192860"/>
                </a:cubicBezTo>
                <a:cubicBezTo>
                  <a:pt x="1375194" y="173242"/>
                  <a:pt x="1387536" y="153624"/>
                  <a:pt x="1399878" y="134007"/>
                </a:cubicBezTo>
                <a:close/>
                <a:moveTo>
                  <a:pt x="1514390" y="0"/>
                </a:moveTo>
                <a:lnTo>
                  <a:pt x="1476714" y="58776"/>
                </a:lnTo>
                <a:cubicBezTo>
                  <a:pt x="1465022" y="78368"/>
                  <a:pt x="1453980" y="98614"/>
                  <a:pt x="1442288" y="118206"/>
                </a:cubicBezTo>
                <a:cubicBezTo>
                  <a:pt x="1430596" y="138451"/>
                  <a:pt x="1420202" y="159349"/>
                  <a:pt x="1409810" y="179594"/>
                </a:cubicBezTo>
                <a:cubicBezTo>
                  <a:pt x="1399416" y="199839"/>
                  <a:pt x="1390322" y="221391"/>
                  <a:pt x="1380580" y="242289"/>
                </a:cubicBezTo>
                <a:lnTo>
                  <a:pt x="1367588" y="274289"/>
                </a:lnTo>
                <a:cubicBezTo>
                  <a:pt x="1363690" y="284738"/>
                  <a:pt x="1358494" y="295188"/>
                  <a:pt x="1355246" y="306290"/>
                </a:cubicBezTo>
                <a:lnTo>
                  <a:pt x="1344204" y="338290"/>
                </a:lnTo>
                <a:lnTo>
                  <a:pt x="1341606" y="347433"/>
                </a:lnTo>
                <a:lnTo>
                  <a:pt x="1339008" y="355270"/>
                </a:lnTo>
                <a:lnTo>
                  <a:pt x="1334460" y="372250"/>
                </a:lnTo>
                <a:lnTo>
                  <a:pt x="1329914" y="388577"/>
                </a:lnTo>
                <a:lnTo>
                  <a:pt x="1327316" y="397067"/>
                </a:lnTo>
                <a:lnTo>
                  <a:pt x="1326016" y="404903"/>
                </a:lnTo>
                <a:lnTo>
                  <a:pt x="1318870" y="438863"/>
                </a:lnTo>
                <a:cubicBezTo>
                  <a:pt x="1316272" y="449965"/>
                  <a:pt x="1314974" y="461720"/>
                  <a:pt x="1313024" y="472823"/>
                </a:cubicBezTo>
                <a:lnTo>
                  <a:pt x="1311076" y="489803"/>
                </a:lnTo>
                <a:lnTo>
                  <a:pt x="1309776" y="507435"/>
                </a:lnTo>
                <a:cubicBezTo>
                  <a:pt x="1299384" y="598212"/>
                  <a:pt x="1312376" y="691601"/>
                  <a:pt x="1346152" y="776500"/>
                </a:cubicBezTo>
                <a:cubicBezTo>
                  <a:pt x="1362392" y="819603"/>
                  <a:pt x="1385776" y="859440"/>
                  <a:pt x="1413058" y="896665"/>
                </a:cubicBezTo>
                <a:cubicBezTo>
                  <a:pt x="1439690" y="933237"/>
                  <a:pt x="1471518" y="967850"/>
                  <a:pt x="1508544" y="995932"/>
                </a:cubicBezTo>
                <a:cubicBezTo>
                  <a:pt x="1470220" y="969809"/>
                  <a:pt x="1437740" y="935849"/>
                  <a:pt x="1408510" y="899930"/>
                </a:cubicBezTo>
                <a:cubicBezTo>
                  <a:pt x="1380580" y="862705"/>
                  <a:pt x="1356546" y="822868"/>
                  <a:pt x="1338358" y="779766"/>
                </a:cubicBezTo>
                <a:cubicBezTo>
                  <a:pt x="1320820" y="737316"/>
                  <a:pt x="1308478" y="691601"/>
                  <a:pt x="1301982" y="645886"/>
                </a:cubicBezTo>
                <a:cubicBezTo>
                  <a:pt x="1300682" y="634131"/>
                  <a:pt x="1298734" y="622376"/>
                  <a:pt x="1298084" y="610620"/>
                </a:cubicBezTo>
                <a:lnTo>
                  <a:pt x="1296136" y="575355"/>
                </a:lnTo>
                <a:lnTo>
                  <a:pt x="1296786" y="540742"/>
                </a:lnTo>
                <a:cubicBezTo>
                  <a:pt x="1296786" y="534864"/>
                  <a:pt x="1297436" y="528987"/>
                  <a:pt x="1298084" y="523762"/>
                </a:cubicBezTo>
                <a:lnTo>
                  <a:pt x="1299384" y="506129"/>
                </a:lnTo>
                <a:lnTo>
                  <a:pt x="1300682" y="488496"/>
                </a:lnTo>
                <a:lnTo>
                  <a:pt x="1303282" y="471517"/>
                </a:lnTo>
                <a:cubicBezTo>
                  <a:pt x="1305230" y="459761"/>
                  <a:pt x="1306530" y="448659"/>
                  <a:pt x="1308478" y="436904"/>
                </a:cubicBezTo>
                <a:lnTo>
                  <a:pt x="1316272" y="402944"/>
                </a:lnTo>
                <a:lnTo>
                  <a:pt x="1318222" y="394454"/>
                </a:lnTo>
                <a:lnTo>
                  <a:pt x="1320820" y="385964"/>
                </a:lnTo>
                <a:lnTo>
                  <a:pt x="1325366" y="369638"/>
                </a:lnTo>
                <a:cubicBezTo>
                  <a:pt x="1337708" y="324576"/>
                  <a:pt x="1354596" y="281473"/>
                  <a:pt x="1373434" y="238371"/>
                </a:cubicBezTo>
                <a:cubicBezTo>
                  <a:pt x="1383178" y="218125"/>
                  <a:pt x="1392922" y="197227"/>
                  <a:pt x="1403964" y="176329"/>
                </a:cubicBezTo>
                <a:lnTo>
                  <a:pt x="1420202" y="146288"/>
                </a:lnTo>
                <a:lnTo>
                  <a:pt x="1429296" y="130614"/>
                </a:lnTo>
                <a:cubicBezTo>
                  <a:pt x="1431894" y="126042"/>
                  <a:pt x="1434494" y="120818"/>
                  <a:pt x="1437740" y="115593"/>
                </a:cubicBezTo>
                <a:cubicBezTo>
                  <a:pt x="1450082" y="96001"/>
                  <a:pt x="1462424" y="77062"/>
                  <a:pt x="1474766" y="57470"/>
                </a:cubicBezTo>
                <a:close/>
              </a:path>
            </a:pathLst>
          </a:custGeom>
          <a:solidFill>
            <a:schemeClr val="accent5">
              <a:lumMod val="60000"/>
              <a:lumOff val="40000"/>
            </a:schemeClr>
          </a:solidFill>
          <a:ln>
            <a:noFill/>
          </a:ln>
          <a:effectLst/>
        </p:spPr>
        <p:txBody>
          <a:bodyPr wrap="square" anchor="ctr">
            <a:noAutofit/>
          </a:bodyPr>
          <a:lstStyle/>
          <a:p>
            <a:endParaRPr lang="en-US" sz="6532" dirty="0">
              <a:solidFill>
                <a:prstClr val="black"/>
              </a:solidFill>
              <a:latin typeface="Lato Light" panose="020F0502020204030203" pitchFamily="34" charset="0"/>
            </a:endParaRPr>
          </a:p>
        </p:txBody>
      </p:sp>
      <p:sp>
        <p:nvSpPr>
          <p:cNvPr id="10" name="Freeform 9">
            <a:extLst>
              <a:ext uri="{FF2B5EF4-FFF2-40B4-BE49-F238E27FC236}">
                <a16:creationId xmlns="" xmlns:a16="http://schemas.microsoft.com/office/drawing/2014/main" id="{1D7AFEEB-BE1E-1049-BC4C-F6BC8B25B478}"/>
              </a:ext>
            </a:extLst>
          </p:cNvPr>
          <p:cNvSpPr/>
          <p:nvPr/>
        </p:nvSpPr>
        <p:spPr>
          <a:xfrm>
            <a:off x="8719209" y="2716673"/>
            <a:ext cx="14014667" cy="4388587"/>
          </a:xfrm>
          <a:custGeom>
            <a:avLst/>
            <a:gdLst>
              <a:gd name="connsiteX0" fmla="*/ 0 w 12131037"/>
              <a:gd name="connsiteY0" fmla="*/ 0 h 2286000"/>
              <a:gd name="connsiteX1" fmla="*/ 12131037 w 12131037"/>
              <a:gd name="connsiteY1" fmla="*/ 0 h 2286000"/>
              <a:gd name="connsiteX2" fmla="*/ 12131037 w 12131037"/>
              <a:gd name="connsiteY2" fmla="*/ 2286000 h 2286000"/>
              <a:gd name="connsiteX3" fmla="*/ 0 w 12131037"/>
              <a:gd name="connsiteY3" fmla="*/ 2286000 h 2286000"/>
              <a:gd name="connsiteX4" fmla="*/ 0 w 12131037"/>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1037" h="2286000">
                <a:moveTo>
                  <a:pt x="0" y="0"/>
                </a:moveTo>
                <a:lnTo>
                  <a:pt x="12131037" y="0"/>
                </a:lnTo>
                <a:lnTo>
                  <a:pt x="12131037" y="2286000"/>
                </a:lnTo>
                <a:lnTo>
                  <a:pt x="0" y="2286000"/>
                </a:lnTo>
                <a:lnTo>
                  <a:pt x="0" y="0"/>
                </a:ln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3200" dirty="0">
                <a:solidFill>
                  <a:schemeClr val="tx1"/>
                </a:solidFill>
                <a:latin typeface="Poppins"/>
              </a:rPr>
              <a:t>UN Women describes gender equality as </a:t>
            </a:r>
            <a:r>
              <a:rPr lang="en-US" sz="3200" dirty="0" smtClean="0">
                <a:solidFill>
                  <a:schemeClr val="tx1"/>
                </a:solidFill>
                <a:latin typeface="Poppins"/>
              </a:rPr>
              <a:t>follows:</a:t>
            </a:r>
            <a:br>
              <a:rPr lang="en-US" sz="3200" dirty="0" smtClean="0">
                <a:solidFill>
                  <a:schemeClr val="tx1"/>
                </a:solidFill>
                <a:latin typeface="Poppins"/>
              </a:rPr>
            </a:br>
            <a:r>
              <a:rPr lang="en-US" sz="3200" dirty="0" smtClean="0">
                <a:solidFill>
                  <a:schemeClr val="tx1"/>
                </a:solidFill>
                <a:latin typeface="Poppins"/>
              </a:rPr>
              <a:t>Equality </a:t>
            </a:r>
            <a:r>
              <a:rPr lang="en-US" sz="3200" dirty="0">
                <a:solidFill>
                  <a:schemeClr val="tx1"/>
                </a:solidFill>
                <a:latin typeface="Poppins"/>
              </a:rPr>
              <a:t>between women and men (gender equality): refers to the equal </a:t>
            </a:r>
            <a:r>
              <a:rPr lang="en-US" sz="3200" dirty="0" smtClean="0">
                <a:solidFill>
                  <a:schemeClr val="tx1"/>
                </a:solidFill>
                <a:latin typeface="Poppins"/>
              </a:rPr>
              <a:t>rights, responsibilities </a:t>
            </a:r>
            <a:r>
              <a:rPr lang="en-US" sz="3200" dirty="0">
                <a:solidFill>
                  <a:schemeClr val="tx1"/>
                </a:solidFill>
                <a:latin typeface="Poppins"/>
              </a:rPr>
              <a:t>and opportunities of women and men </a:t>
            </a:r>
            <a:r>
              <a:rPr lang="en-US" sz="3200" dirty="0" smtClean="0">
                <a:solidFill>
                  <a:schemeClr val="tx1"/>
                </a:solidFill>
                <a:latin typeface="Poppins"/>
              </a:rPr>
              <a:t>and </a:t>
            </a:r>
            <a:r>
              <a:rPr lang="en-US" sz="3200" dirty="0">
                <a:solidFill>
                  <a:schemeClr val="tx1"/>
                </a:solidFill>
                <a:latin typeface="Poppins"/>
              </a:rPr>
              <a:t>girls and boys. Equality does not mean that women and men will become the same but that women’s and men’s rights, responsibilities and opportunities will not depend on whether they </a:t>
            </a:r>
            <a:r>
              <a:rPr lang="en-US" sz="3200" dirty="0" smtClean="0">
                <a:solidFill>
                  <a:schemeClr val="tx1"/>
                </a:solidFill>
                <a:latin typeface="Poppins"/>
              </a:rPr>
              <a:t>are born </a:t>
            </a:r>
            <a:r>
              <a:rPr lang="en-US" sz="3200" dirty="0">
                <a:solidFill>
                  <a:schemeClr val="tx1"/>
                </a:solidFill>
                <a:latin typeface="Poppins"/>
              </a:rPr>
              <a:t>male or </a:t>
            </a:r>
            <a:r>
              <a:rPr lang="en-US" sz="3200" dirty="0" smtClean="0">
                <a:solidFill>
                  <a:schemeClr val="tx1"/>
                </a:solidFill>
                <a:latin typeface="Poppins"/>
              </a:rPr>
              <a:t>female</a:t>
            </a:r>
            <a:endParaRPr lang="en-US" sz="3200" dirty="0">
              <a:solidFill>
                <a:schemeClr val="tx1"/>
              </a:solidFill>
              <a:latin typeface="Poppins"/>
            </a:endParaRPr>
          </a:p>
        </p:txBody>
      </p:sp>
      <p:sp>
        <p:nvSpPr>
          <p:cNvPr id="12" name="Freeform 11">
            <a:extLst>
              <a:ext uri="{FF2B5EF4-FFF2-40B4-BE49-F238E27FC236}">
                <a16:creationId xmlns="" xmlns:a16="http://schemas.microsoft.com/office/drawing/2014/main" id="{0C6B5AAD-C19F-D540-80FB-8C194E30EF55}"/>
              </a:ext>
            </a:extLst>
          </p:cNvPr>
          <p:cNvSpPr/>
          <p:nvPr/>
        </p:nvSpPr>
        <p:spPr>
          <a:xfrm>
            <a:off x="8719209" y="7867885"/>
            <a:ext cx="14487632" cy="4262459"/>
          </a:xfrm>
          <a:custGeom>
            <a:avLst/>
            <a:gdLst>
              <a:gd name="connsiteX0" fmla="*/ 0 w 18267680"/>
              <a:gd name="connsiteY0" fmla="*/ 0 h 2286000"/>
              <a:gd name="connsiteX1" fmla="*/ 18267680 w 18267680"/>
              <a:gd name="connsiteY1" fmla="*/ 0 h 2286000"/>
              <a:gd name="connsiteX2" fmla="*/ 18267680 w 18267680"/>
              <a:gd name="connsiteY2" fmla="*/ 2286000 h 2286000"/>
              <a:gd name="connsiteX3" fmla="*/ 0 w 18267680"/>
              <a:gd name="connsiteY3" fmla="*/ 2286000 h 2286000"/>
              <a:gd name="connsiteX4" fmla="*/ 0 w 1826768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7680" h="2286000">
                <a:moveTo>
                  <a:pt x="0" y="0"/>
                </a:moveTo>
                <a:lnTo>
                  <a:pt x="18267680" y="0"/>
                </a:lnTo>
                <a:lnTo>
                  <a:pt x="18267680" y="2286000"/>
                </a:lnTo>
                <a:lnTo>
                  <a:pt x="0" y="2286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itchFamily="2" charset="2"/>
              <a:buChar char="q"/>
            </a:pPr>
            <a:r>
              <a:rPr lang="en-US" sz="3200" dirty="0">
                <a:solidFill>
                  <a:schemeClr val="tx1"/>
                </a:solidFill>
                <a:latin typeface="Poppins"/>
              </a:rPr>
              <a:t>Women have a major role to play in the digitalization of the mining industry</a:t>
            </a:r>
          </a:p>
          <a:p>
            <a:endParaRPr lang="en-US" sz="3200" dirty="0">
              <a:solidFill>
                <a:schemeClr val="tx1"/>
              </a:solidFill>
              <a:latin typeface="Poppins"/>
            </a:endParaRPr>
          </a:p>
          <a:p>
            <a:pPr marL="457200" indent="-457200">
              <a:buFont typeface="Wingdings" pitchFamily="2" charset="2"/>
              <a:buChar char="q"/>
            </a:pPr>
            <a:r>
              <a:rPr lang="en-US" sz="3200" dirty="0" smtClean="0">
                <a:solidFill>
                  <a:schemeClr val="tx1"/>
                </a:solidFill>
                <a:latin typeface="Poppins"/>
              </a:rPr>
              <a:t>The Mining industry is </a:t>
            </a:r>
            <a:r>
              <a:rPr lang="en-US" sz="3200" dirty="0">
                <a:solidFill>
                  <a:schemeClr val="tx1"/>
                </a:solidFill>
                <a:latin typeface="Poppins"/>
              </a:rPr>
              <a:t>a male dominated industry  </a:t>
            </a:r>
            <a:r>
              <a:rPr lang="en-US" sz="3200" dirty="0" smtClean="0">
                <a:solidFill>
                  <a:schemeClr val="tx1"/>
                </a:solidFill>
                <a:latin typeface="Poppins"/>
              </a:rPr>
              <a:t>where </a:t>
            </a:r>
            <a:r>
              <a:rPr lang="en-US" sz="3200" dirty="0">
                <a:solidFill>
                  <a:schemeClr val="tx1"/>
                </a:solidFill>
                <a:latin typeface="Poppins"/>
              </a:rPr>
              <a:t>activities are </a:t>
            </a:r>
            <a:r>
              <a:rPr lang="en-US" sz="3200" dirty="0" smtClean="0">
                <a:solidFill>
                  <a:schemeClr val="tx1"/>
                </a:solidFill>
                <a:latin typeface="Poppins"/>
              </a:rPr>
              <a:t>focused mainly in </a:t>
            </a:r>
            <a:r>
              <a:rPr lang="en-US" sz="3200" dirty="0">
                <a:solidFill>
                  <a:schemeClr val="tx1"/>
                </a:solidFill>
                <a:latin typeface="Poppins"/>
              </a:rPr>
              <a:t>the fields. </a:t>
            </a:r>
          </a:p>
          <a:p>
            <a:endParaRPr lang="en-US" sz="3200" dirty="0">
              <a:solidFill>
                <a:schemeClr val="tx1"/>
              </a:solidFill>
              <a:latin typeface="Poppins"/>
            </a:endParaRPr>
          </a:p>
          <a:p>
            <a:pPr marL="457200" indent="-457200">
              <a:buFont typeface="Wingdings" pitchFamily="2" charset="2"/>
              <a:buChar char="q"/>
            </a:pPr>
            <a:r>
              <a:rPr lang="en-US" sz="3200" dirty="0">
                <a:solidFill>
                  <a:schemeClr val="tx1"/>
                </a:solidFill>
                <a:latin typeface="Poppins"/>
              </a:rPr>
              <a:t>Using digital skills efficiently is one way in which women can make impact in the  actualization of a safer and sustainable mining industry</a:t>
            </a:r>
          </a:p>
        </p:txBody>
      </p:sp>
      <p:sp>
        <p:nvSpPr>
          <p:cNvPr id="13" name="Rectangle 12"/>
          <p:cNvSpPr/>
          <p:nvPr/>
        </p:nvSpPr>
        <p:spPr>
          <a:xfrm>
            <a:off x="1217728" y="315670"/>
            <a:ext cx="21516148" cy="1938992"/>
          </a:xfrm>
          <a:prstGeom prst="rect">
            <a:avLst/>
          </a:prstGeom>
        </p:spPr>
        <p:txBody>
          <a:bodyPr wrap="square">
            <a:spAutoFit/>
          </a:bodyPr>
          <a:lstStyle/>
          <a:p>
            <a:pPr algn="ctr"/>
            <a:r>
              <a:rPr lang="en-US" sz="6000" b="1" dirty="0" smtClean="0">
                <a:latin typeface="Poppins" pitchFamily="2" charset="77"/>
                <a:ea typeface="League Spartan" charset="0"/>
                <a:cs typeface="Poppins" pitchFamily="2" charset="77"/>
              </a:rPr>
              <a:t>THE ROLE OF WOMEN IN THE DIGITALIZATION OF THE MINING SECTOR</a:t>
            </a:r>
            <a:endParaRPr lang="en-US" sz="6000" b="1" dirty="0">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3982362164"/>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4351283" y="11822802"/>
            <a:ext cx="14157434" cy="1200329"/>
          </a:xfrm>
          <a:prstGeom prst="rect">
            <a:avLst/>
          </a:prstGeom>
        </p:spPr>
        <p:txBody>
          <a:bodyPr wrap="square">
            <a:spAutoFit/>
          </a:bodyPr>
          <a:lstStyle/>
          <a:p>
            <a:r>
              <a:rPr lang="en-US" dirty="0">
                <a:solidFill>
                  <a:schemeClr val="bg1"/>
                </a:solidFill>
              </a:rPr>
              <a:t>In both Ghana and Tanzania, limited exploration of the zoned areas are being carried out to provide geo-data to ASM.</a:t>
            </a:r>
          </a:p>
        </p:txBody>
      </p:sp>
      <p:sp>
        <p:nvSpPr>
          <p:cNvPr id="2" name="Rectangle 1"/>
          <p:cNvSpPr/>
          <p:nvPr/>
        </p:nvSpPr>
        <p:spPr>
          <a:xfrm>
            <a:off x="930165" y="1404875"/>
            <a:ext cx="22292442" cy="116230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571500" indent="-571500">
              <a:lnSpc>
                <a:spcPct val="150000"/>
              </a:lnSpc>
              <a:buFont typeface="Wingdings" pitchFamily="2" charset="2"/>
              <a:buChar char="q"/>
            </a:pPr>
            <a:r>
              <a:rPr lang="en-US" dirty="0">
                <a:latin typeface="Poppins"/>
              </a:rPr>
              <a:t>In late 2016, BHP set a new target for women to make up half of its workforce by </a:t>
            </a:r>
            <a:r>
              <a:rPr lang="en-US" dirty="0" smtClean="0">
                <a:latin typeface="Poppins"/>
              </a:rPr>
              <a:t>2025, based </a:t>
            </a:r>
            <a:r>
              <a:rPr lang="en-US" dirty="0">
                <a:latin typeface="Poppins"/>
              </a:rPr>
              <a:t>on the conviction that the inclusion of more women would improve </a:t>
            </a:r>
            <a:r>
              <a:rPr lang="en-US" dirty="0" smtClean="0">
                <a:latin typeface="Poppins"/>
              </a:rPr>
              <a:t>performance indicators</a:t>
            </a:r>
            <a:r>
              <a:rPr lang="en-US" dirty="0">
                <a:latin typeface="Poppins"/>
              </a:rPr>
              <a:t>. This target was – and remains – one of the most ambitious gender targets </a:t>
            </a:r>
            <a:r>
              <a:rPr lang="en-US" dirty="0" smtClean="0">
                <a:latin typeface="Poppins"/>
              </a:rPr>
              <a:t>to be </a:t>
            </a:r>
            <a:r>
              <a:rPr lang="en-US" dirty="0">
                <a:latin typeface="Poppins"/>
              </a:rPr>
              <a:t>set by a global company</a:t>
            </a:r>
            <a:r>
              <a:rPr lang="en-US" dirty="0" smtClean="0">
                <a:latin typeface="Poppins"/>
              </a:rPr>
              <a:t>.</a:t>
            </a:r>
          </a:p>
          <a:p>
            <a:pPr marL="571500" indent="-571500">
              <a:lnSpc>
                <a:spcPct val="150000"/>
              </a:lnSpc>
              <a:buFont typeface="Wingdings" pitchFamily="2" charset="2"/>
              <a:buChar char="q"/>
            </a:pPr>
            <a:endParaRPr lang="en-US" dirty="0">
              <a:latin typeface="Poppins"/>
            </a:endParaRPr>
          </a:p>
          <a:p>
            <a:pPr marL="571500" indent="-571500">
              <a:lnSpc>
                <a:spcPct val="150000"/>
              </a:lnSpc>
              <a:buFont typeface="Wingdings" pitchFamily="2" charset="2"/>
              <a:buChar char="q"/>
            </a:pPr>
            <a:r>
              <a:rPr lang="en-US" dirty="0">
                <a:latin typeface="Poppins"/>
              </a:rPr>
              <a:t>With Nigeria ranking 139 out of 153 countries in the 2021 Global Gender Gap Report, these figures simply paint the uneven picture that while men are actively shaping Nigeria’s technology ecosystem, women are largely passive users</a:t>
            </a:r>
            <a:r>
              <a:rPr lang="en-US" dirty="0" smtClean="0">
                <a:latin typeface="Poppins"/>
              </a:rPr>
              <a:t>.</a:t>
            </a:r>
          </a:p>
          <a:p>
            <a:pPr marL="571500" indent="-571500">
              <a:lnSpc>
                <a:spcPct val="150000"/>
              </a:lnSpc>
              <a:buFont typeface="Wingdings" pitchFamily="2" charset="2"/>
              <a:buChar char="q"/>
            </a:pPr>
            <a:endParaRPr lang="en-US" dirty="0">
              <a:latin typeface="Poppins"/>
            </a:endParaRPr>
          </a:p>
          <a:p>
            <a:pPr marL="571500" indent="-571500">
              <a:lnSpc>
                <a:spcPct val="150000"/>
              </a:lnSpc>
              <a:buFont typeface="Wingdings" pitchFamily="2" charset="2"/>
              <a:buChar char="q"/>
            </a:pPr>
            <a:r>
              <a:rPr lang="en-US" dirty="0" smtClean="0">
                <a:latin typeface="Poppins"/>
              </a:rPr>
              <a:t>Providing lasting solutions to solve the hurdles to accessing technological literacy will go a long way in improving digital literacy especially for women.</a:t>
            </a:r>
          </a:p>
          <a:p>
            <a:pPr marL="571500" indent="-571500">
              <a:lnSpc>
                <a:spcPct val="150000"/>
              </a:lnSpc>
              <a:buFont typeface="Wingdings" pitchFamily="2" charset="2"/>
              <a:buChar char="q"/>
            </a:pPr>
            <a:endParaRPr lang="en-US" dirty="0">
              <a:latin typeface="Poppins"/>
            </a:endParaRPr>
          </a:p>
          <a:p>
            <a:pPr marL="571500" indent="-571500">
              <a:lnSpc>
                <a:spcPct val="150000"/>
              </a:lnSpc>
              <a:buFont typeface="Wingdings" pitchFamily="2" charset="2"/>
              <a:buChar char="q"/>
            </a:pPr>
            <a:r>
              <a:rPr lang="en-US" dirty="0" smtClean="0">
                <a:latin typeface="Poppins"/>
              </a:rPr>
              <a:t>The growing interest in Smart mining will see an increase in the use of </a:t>
            </a:r>
            <a:r>
              <a:rPr lang="en-US" dirty="0" err="1" smtClean="0">
                <a:latin typeface="Poppins"/>
              </a:rPr>
              <a:t>softwares</a:t>
            </a:r>
            <a:r>
              <a:rPr lang="en-US" dirty="0" smtClean="0">
                <a:latin typeface="Poppins"/>
              </a:rPr>
              <a:t> and other digital tools to provide safer and sustainable mining practices.</a:t>
            </a:r>
            <a:r>
              <a:rPr lang="en-US" dirty="0">
                <a:latin typeface="Poppins"/>
              </a:rPr>
              <a:t/>
            </a:r>
            <a:br>
              <a:rPr lang="en-US" dirty="0">
                <a:latin typeface="Poppins"/>
              </a:rPr>
            </a:br>
            <a:endParaRPr lang="en-US" dirty="0">
              <a:latin typeface="Poppins"/>
            </a:endParaRPr>
          </a:p>
        </p:txBody>
      </p:sp>
      <p:sp>
        <p:nvSpPr>
          <p:cNvPr id="3" name="TextBox 2"/>
          <p:cNvSpPr txBox="1"/>
          <p:nvPr/>
        </p:nvSpPr>
        <p:spPr>
          <a:xfrm>
            <a:off x="6432330" y="280444"/>
            <a:ext cx="10657490" cy="1015663"/>
          </a:xfrm>
          <a:prstGeom prst="rect">
            <a:avLst/>
          </a:prstGeom>
          <a:noFill/>
        </p:spPr>
        <p:txBody>
          <a:bodyPr wrap="square" rtlCol="0">
            <a:spAutoFit/>
          </a:bodyPr>
          <a:lstStyle/>
          <a:p>
            <a:pPr algn="ctr"/>
            <a:r>
              <a:rPr lang="en-US" sz="6000" b="1" dirty="0" smtClean="0">
                <a:latin typeface="Poppins"/>
              </a:rPr>
              <a:t>CONCLUSION</a:t>
            </a:r>
            <a:endParaRPr lang="en-US" sz="6000" b="1" dirty="0">
              <a:latin typeface="Poppins"/>
            </a:endParaRPr>
          </a:p>
        </p:txBody>
      </p:sp>
    </p:spTree>
    <p:extLst>
      <p:ext uri="{BB962C8B-B14F-4D97-AF65-F5344CB8AC3E}">
        <p14:creationId xmlns:p14="http://schemas.microsoft.com/office/powerpoint/2010/main" val="2557035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139706"/>
            <a:ext cx="19612303" cy="2092842"/>
          </a:xfrm>
          <a:prstGeom prst="rect">
            <a:avLst/>
          </a:prstGeom>
          <a:noFill/>
        </p:spPr>
        <p:txBody>
          <a:bodyPr wrap="square" lIns="91406" tIns="45701" rIns="91406" bIns="45701" rtlCol="0">
            <a:spAutoFit/>
          </a:bodyPr>
          <a:lstStyle/>
          <a:p>
            <a:pPr algn="ctr"/>
            <a:r>
              <a:rPr lang="en-US" sz="13000" b="1" dirty="0">
                <a:solidFill>
                  <a:srgbClr val="FF0000"/>
                </a:solidFill>
                <a:latin typeface="Edwardian Script ITC" pitchFamily="66" charset="0"/>
              </a:rPr>
              <a:t>Thanks for Listening</a:t>
            </a:r>
          </a:p>
        </p:txBody>
      </p:sp>
    </p:spTree>
    <p:extLst>
      <p:ext uri="{BB962C8B-B14F-4D97-AF65-F5344CB8AC3E}">
        <p14:creationId xmlns:p14="http://schemas.microsoft.com/office/powerpoint/2010/main" val="3928585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B3090C6-8B56-BC47-8DF6-C8D3780C3958}"/>
              </a:ext>
            </a:extLst>
          </p:cNvPr>
          <p:cNvSpPr txBox="1"/>
          <p:nvPr/>
        </p:nvSpPr>
        <p:spPr>
          <a:xfrm>
            <a:off x="8532701" y="612372"/>
            <a:ext cx="8430996" cy="1015663"/>
          </a:xfrm>
          <a:prstGeom prst="rect">
            <a:avLst/>
          </a:prstGeom>
          <a:noFill/>
        </p:spPr>
        <p:txBody>
          <a:bodyPr wrap="square" rtlCol="0">
            <a:spAutoFit/>
          </a:bodyPr>
          <a:lstStyle/>
          <a:p>
            <a:pPr algn="ctr"/>
            <a:r>
              <a:rPr lang="en-US" sz="6000" b="1" dirty="0">
                <a:solidFill>
                  <a:schemeClr val="tx2"/>
                </a:solidFill>
                <a:latin typeface="Poppins" pitchFamily="2" charset="77"/>
                <a:cs typeface="Poppins" pitchFamily="2" charset="77"/>
              </a:rPr>
              <a:t>OVERVIEW</a:t>
            </a:r>
          </a:p>
        </p:txBody>
      </p:sp>
      <p:sp>
        <p:nvSpPr>
          <p:cNvPr id="4" name="Rectangle 3">
            <a:extLst>
              <a:ext uri="{FF2B5EF4-FFF2-40B4-BE49-F238E27FC236}">
                <a16:creationId xmlns="" xmlns:a16="http://schemas.microsoft.com/office/drawing/2014/main" id="{E3E0933C-730B-134E-93BC-F3F1809DC5D6}"/>
              </a:ext>
            </a:extLst>
          </p:cNvPr>
          <p:cNvSpPr/>
          <p:nvPr/>
        </p:nvSpPr>
        <p:spPr>
          <a:xfrm>
            <a:off x="2326960" y="3017520"/>
            <a:ext cx="9055733" cy="2011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a:solidFill>
                <a:srgbClr val="FFFFFF"/>
              </a:solidFill>
            </a:endParaRPr>
          </a:p>
        </p:txBody>
      </p:sp>
      <p:sp>
        <p:nvSpPr>
          <p:cNvPr id="5" name="Rectangle 4">
            <a:extLst>
              <a:ext uri="{FF2B5EF4-FFF2-40B4-BE49-F238E27FC236}">
                <a16:creationId xmlns="" xmlns:a16="http://schemas.microsoft.com/office/drawing/2014/main" id="{E39D60C1-2B35-5842-AFC5-6CB80EED2E2D}"/>
              </a:ext>
            </a:extLst>
          </p:cNvPr>
          <p:cNvSpPr/>
          <p:nvPr/>
        </p:nvSpPr>
        <p:spPr>
          <a:xfrm>
            <a:off x="2326960" y="3017520"/>
            <a:ext cx="213360" cy="2011680"/>
          </a:xfrm>
          <a:prstGeom prst="rect">
            <a:avLst/>
          </a:prstGeom>
          <a:solidFill>
            <a:srgbClr val="51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a:solidFill>
                <a:srgbClr val="FFFFFF"/>
              </a:solidFill>
            </a:endParaRPr>
          </a:p>
        </p:txBody>
      </p:sp>
      <p:sp>
        <p:nvSpPr>
          <p:cNvPr id="8" name="Rectangle 7">
            <a:extLst>
              <a:ext uri="{FF2B5EF4-FFF2-40B4-BE49-F238E27FC236}">
                <a16:creationId xmlns="" xmlns:a16="http://schemas.microsoft.com/office/drawing/2014/main" id="{35963F27-EB2E-284F-8D10-B3E39224D6AF}"/>
              </a:ext>
            </a:extLst>
          </p:cNvPr>
          <p:cNvSpPr/>
          <p:nvPr/>
        </p:nvSpPr>
        <p:spPr>
          <a:xfrm>
            <a:off x="2326960" y="5659120"/>
            <a:ext cx="9055733" cy="2011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a:solidFill>
                <a:srgbClr val="FFFFFF"/>
              </a:solidFill>
            </a:endParaRPr>
          </a:p>
        </p:txBody>
      </p:sp>
      <p:sp>
        <p:nvSpPr>
          <p:cNvPr id="9" name="Rectangle 8">
            <a:extLst>
              <a:ext uri="{FF2B5EF4-FFF2-40B4-BE49-F238E27FC236}">
                <a16:creationId xmlns="" xmlns:a16="http://schemas.microsoft.com/office/drawing/2014/main" id="{ED6D64D4-C9B2-E24E-A2F7-D5D6C47C394A}"/>
              </a:ext>
            </a:extLst>
          </p:cNvPr>
          <p:cNvSpPr/>
          <p:nvPr/>
        </p:nvSpPr>
        <p:spPr>
          <a:xfrm>
            <a:off x="2326960" y="5659120"/>
            <a:ext cx="213360" cy="20116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a:solidFill>
                <a:srgbClr val="FFFFFF"/>
              </a:solidFill>
            </a:endParaRPr>
          </a:p>
        </p:txBody>
      </p:sp>
      <p:sp>
        <p:nvSpPr>
          <p:cNvPr id="11" name="Rectangle 10">
            <a:extLst>
              <a:ext uri="{FF2B5EF4-FFF2-40B4-BE49-F238E27FC236}">
                <a16:creationId xmlns="" xmlns:a16="http://schemas.microsoft.com/office/drawing/2014/main" id="{258371CE-2710-C04C-8781-370237E90F51}"/>
              </a:ext>
            </a:extLst>
          </p:cNvPr>
          <p:cNvSpPr/>
          <p:nvPr/>
        </p:nvSpPr>
        <p:spPr>
          <a:xfrm>
            <a:off x="2453978" y="8558460"/>
            <a:ext cx="9055733" cy="2011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a:solidFill>
                <a:srgbClr val="FFFFFF"/>
              </a:solidFill>
            </a:endParaRPr>
          </a:p>
        </p:txBody>
      </p:sp>
      <p:sp>
        <p:nvSpPr>
          <p:cNvPr id="12" name="Rectangle 11">
            <a:extLst>
              <a:ext uri="{FF2B5EF4-FFF2-40B4-BE49-F238E27FC236}">
                <a16:creationId xmlns="" xmlns:a16="http://schemas.microsoft.com/office/drawing/2014/main" id="{1BC96A62-31FD-3C46-94AC-259FFD2CFBE7}"/>
              </a:ext>
            </a:extLst>
          </p:cNvPr>
          <p:cNvSpPr/>
          <p:nvPr/>
        </p:nvSpPr>
        <p:spPr>
          <a:xfrm>
            <a:off x="2279565" y="8554177"/>
            <a:ext cx="213360" cy="2011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a:solidFill>
                <a:srgbClr val="FFFFFF"/>
              </a:solidFill>
            </a:endParaRPr>
          </a:p>
        </p:txBody>
      </p:sp>
      <p:sp>
        <p:nvSpPr>
          <p:cNvPr id="14" name="Rectangle 13">
            <a:extLst>
              <a:ext uri="{FF2B5EF4-FFF2-40B4-BE49-F238E27FC236}">
                <a16:creationId xmlns="" xmlns:a16="http://schemas.microsoft.com/office/drawing/2014/main" id="{9E509B6F-17C4-5547-930F-B60276CD0E32}"/>
              </a:ext>
            </a:extLst>
          </p:cNvPr>
          <p:cNvSpPr/>
          <p:nvPr/>
        </p:nvSpPr>
        <p:spPr>
          <a:xfrm>
            <a:off x="12435830" y="2692338"/>
            <a:ext cx="9055733" cy="2011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a:solidFill>
                <a:srgbClr val="FFFFFF"/>
              </a:solidFill>
            </a:endParaRPr>
          </a:p>
        </p:txBody>
      </p:sp>
      <p:sp>
        <p:nvSpPr>
          <p:cNvPr id="15" name="Rectangle 14">
            <a:extLst>
              <a:ext uri="{FF2B5EF4-FFF2-40B4-BE49-F238E27FC236}">
                <a16:creationId xmlns="" xmlns:a16="http://schemas.microsoft.com/office/drawing/2014/main" id="{DEE74253-5B48-D44A-9BCB-98D35DE8D49F}"/>
              </a:ext>
            </a:extLst>
          </p:cNvPr>
          <p:cNvSpPr/>
          <p:nvPr/>
        </p:nvSpPr>
        <p:spPr>
          <a:xfrm>
            <a:off x="12734875" y="3017520"/>
            <a:ext cx="226683" cy="20116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a:solidFill>
                <a:srgbClr val="FFFFFF"/>
              </a:solidFill>
            </a:endParaRPr>
          </a:p>
        </p:txBody>
      </p:sp>
      <p:sp>
        <p:nvSpPr>
          <p:cNvPr id="18" name="Rectangle 17">
            <a:extLst>
              <a:ext uri="{FF2B5EF4-FFF2-40B4-BE49-F238E27FC236}">
                <a16:creationId xmlns="" xmlns:a16="http://schemas.microsoft.com/office/drawing/2014/main" id="{39AEBDBC-C655-D944-904D-F3F47E43173E}"/>
              </a:ext>
            </a:extLst>
          </p:cNvPr>
          <p:cNvSpPr/>
          <p:nvPr/>
        </p:nvSpPr>
        <p:spPr>
          <a:xfrm>
            <a:off x="13057010" y="5529364"/>
            <a:ext cx="9055733" cy="2011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a:solidFill>
                <a:srgbClr val="FFFFFF"/>
              </a:solidFill>
            </a:endParaRPr>
          </a:p>
        </p:txBody>
      </p:sp>
      <p:sp>
        <p:nvSpPr>
          <p:cNvPr id="19" name="Rectangle 18">
            <a:extLst>
              <a:ext uri="{FF2B5EF4-FFF2-40B4-BE49-F238E27FC236}">
                <a16:creationId xmlns="" xmlns:a16="http://schemas.microsoft.com/office/drawing/2014/main" id="{75A4132A-D29A-FD4B-A8F7-A75A3CE05515}"/>
              </a:ext>
            </a:extLst>
          </p:cNvPr>
          <p:cNvSpPr/>
          <p:nvPr/>
        </p:nvSpPr>
        <p:spPr>
          <a:xfrm>
            <a:off x="12748199" y="5529364"/>
            <a:ext cx="213360" cy="2011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a:solidFill>
                <a:srgbClr val="FFFFFF"/>
              </a:solidFill>
            </a:endParaRPr>
          </a:p>
        </p:txBody>
      </p:sp>
      <p:sp>
        <p:nvSpPr>
          <p:cNvPr id="22" name="Rectangle 21">
            <a:extLst>
              <a:ext uri="{FF2B5EF4-FFF2-40B4-BE49-F238E27FC236}">
                <a16:creationId xmlns="" xmlns:a16="http://schemas.microsoft.com/office/drawing/2014/main" id="{12DFC44C-9202-2648-BFF0-ADE5EA92CB26}"/>
              </a:ext>
            </a:extLst>
          </p:cNvPr>
          <p:cNvSpPr/>
          <p:nvPr/>
        </p:nvSpPr>
        <p:spPr>
          <a:xfrm>
            <a:off x="12961560" y="8133553"/>
            <a:ext cx="9055733" cy="2011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a:solidFill>
                <a:srgbClr val="FFFFFF"/>
              </a:solidFill>
            </a:endParaRPr>
          </a:p>
        </p:txBody>
      </p:sp>
      <p:sp>
        <p:nvSpPr>
          <p:cNvPr id="23" name="Rectangle 22">
            <a:extLst>
              <a:ext uri="{FF2B5EF4-FFF2-40B4-BE49-F238E27FC236}">
                <a16:creationId xmlns="" xmlns:a16="http://schemas.microsoft.com/office/drawing/2014/main" id="{5EE33211-F490-9047-A864-73933ED5AC02}"/>
              </a:ext>
            </a:extLst>
          </p:cNvPr>
          <p:cNvSpPr/>
          <p:nvPr/>
        </p:nvSpPr>
        <p:spPr>
          <a:xfrm>
            <a:off x="12748199" y="8266712"/>
            <a:ext cx="213361" cy="20116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a:solidFill>
                <a:srgbClr val="FFFFFF"/>
              </a:solidFill>
            </a:endParaRPr>
          </a:p>
        </p:txBody>
      </p:sp>
      <p:sp>
        <p:nvSpPr>
          <p:cNvPr id="51" name="TextBox 50">
            <a:extLst>
              <a:ext uri="{FF2B5EF4-FFF2-40B4-BE49-F238E27FC236}">
                <a16:creationId xmlns="" xmlns:a16="http://schemas.microsoft.com/office/drawing/2014/main" id="{05AFFAC4-0981-DD4F-9BB4-0B7561B8157F}"/>
              </a:ext>
            </a:extLst>
          </p:cNvPr>
          <p:cNvSpPr txBox="1"/>
          <p:nvPr/>
        </p:nvSpPr>
        <p:spPr>
          <a:xfrm>
            <a:off x="3153325" y="3515528"/>
            <a:ext cx="1277915" cy="1015663"/>
          </a:xfrm>
          <a:prstGeom prst="rect">
            <a:avLst/>
          </a:prstGeom>
          <a:noFill/>
        </p:spPr>
        <p:txBody>
          <a:bodyPr wrap="none" rtlCol="0" anchor="ctr" anchorCtr="0">
            <a:spAutoFit/>
          </a:bodyPr>
          <a:lstStyle/>
          <a:p>
            <a:pPr algn="ctr" defTabSz="1828434"/>
            <a:r>
              <a:rPr lang="en-US" sz="6000" b="1" dirty="0">
                <a:solidFill>
                  <a:schemeClr val="accent3"/>
                </a:solidFill>
                <a:latin typeface="Poppins" pitchFamily="2" charset="77"/>
                <a:ea typeface="League Spartan" charset="0"/>
                <a:cs typeface="Poppins" pitchFamily="2" charset="77"/>
              </a:rPr>
              <a:t>01.</a:t>
            </a:r>
          </a:p>
        </p:txBody>
      </p:sp>
      <p:sp>
        <p:nvSpPr>
          <p:cNvPr id="52" name="TextBox 51">
            <a:extLst>
              <a:ext uri="{FF2B5EF4-FFF2-40B4-BE49-F238E27FC236}">
                <a16:creationId xmlns="" xmlns:a16="http://schemas.microsoft.com/office/drawing/2014/main" id="{440BAA21-A40B-434E-9BFE-D373C969A63E}"/>
              </a:ext>
            </a:extLst>
          </p:cNvPr>
          <p:cNvSpPr txBox="1"/>
          <p:nvPr/>
        </p:nvSpPr>
        <p:spPr>
          <a:xfrm>
            <a:off x="3007338" y="8854515"/>
            <a:ext cx="1277914" cy="1015663"/>
          </a:xfrm>
          <a:prstGeom prst="rect">
            <a:avLst/>
          </a:prstGeom>
          <a:noFill/>
        </p:spPr>
        <p:txBody>
          <a:bodyPr wrap="none" rtlCol="0" anchor="ctr" anchorCtr="0">
            <a:spAutoFit/>
          </a:bodyPr>
          <a:lstStyle/>
          <a:p>
            <a:pPr algn="ctr" defTabSz="1828434"/>
            <a:r>
              <a:rPr lang="en-US" sz="6000" b="1" dirty="0">
                <a:solidFill>
                  <a:schemeClr val="accent4"/>
                </a:solidFill>
                <a:latin typeface="Poppins" pitchFamily="2" charset="77"/>
                <a:ea typeface="League Spartan" charset="0"/>
                <a:cs typeface="Poppins" pitchFamily="2" charset="77"/>
              </a:rPr>
              <a:t>03.</a:t>
            </a:r>
          </a:p>
        </p:txBody>
      </p:sp>
      <p:sp>
        <p:nvSpPr>
          <p:cNvPr id="58" name="TextBox 57">
            <a:extLst>
              <a:ext uri="{FF2B5EF4-FFF2-40B4-BE49-F238E27FC236}">
                <a16:creationId xmlns="" xmlns:a16="http://schemas.microsoft.com/office/drawing/2014/main" id="{1EA304F3-6D55-1A4B-B794-4A2A79050B76}"/>
              </a:ext>
            </a:extLst>
          </p:cNvPr>
          <p:cNvSpPr txBox="1"/>
          <p:nvPr/>
        </p:nvSpPr>
        <p:spPr>
          <a:xfrm>
            <a:off x="2988102" y="6027373"/>
            <a:ext cx="1342034" cy="1015663"/>
          </a:xfrm>
          <a:prstGeom prst="rect">
            <a:avLst/>
          </a:prstGeom>
          <a:noFill/>
        </p:spPr>
        <p:txBody>
          <a:bodyPr wrap="none" rtlCol="0" anchor="ctr" anchorCtr="0">
            <a:spAutoFit/>
          </a:bodyPr>
          <a:lstStyle/>
          <a:p>
            <a:pPr algn="ctr" defTabSz="1828434"/>
            <a:r>
              <a:rPr lang="en-US" sz="6000" b="1" dirty="0">
                <a:solidFill>
                  <a:srgbClr val="1264C3"/>
                </a:solidFill>
                <a:latin typeface="Poppins" pitchFamily="2" charset="77"/>
                <a:ea typeface="League Spartan" charset="0"/>
                <a:cs typeface="Poppins" pitchFamily="2" charset="77"/>
              </a:rPr>
              <a:t>02.</a:t>
            </a:r>
          </a:p>
        </p:txBody>
      </p:sp>
      <p:sp>
        <p:nvSpPr>
          <p:cNvPr id="60" name="TextBox 59">
            <a:extLst>
              <a:ext uri="{FF2B5EF4-FFF2-40B4-BE49-F238E27FC236}">
                <a16:creationId xmlns="" xmlns:a16="http://schemas.microsoft.com/office/drawing/2014/main" id="{12050EC7-A12D-844A-A685-09C3C832AD9A}"/>
              </a:ext>
            </a:extLst>
          </p:cNvPr>
          <p:cNvSpPr txBox="1"/>
          <p:nvPr/>
        </p:nvSpPr>
        <p:spPr>
          <a:xfrm>
            <a:off x="13337034" y="8838075"/>
            <a:ext cx="1277915" cy="1015663"/>
          </a:xfrm>
          <a:prstGeom prst="rect">
            <a:avLst/>
          </a:prstGeom>
          <a:noFill/>
        </p:spPr>
        <p:txBody>
          <a:bodyPr wrap="none" rtlCol="0" anchor="ctr" anchorCtr="0">
            <a:spAutoFit/>
          </a:bodyPr>
          <a:lstStyle/>
          <a:p>
            <a:pPr algn="ctr" defTabSz="1828434"/>
            <a:r>
              <a:rPr lang="en-US" sz="6000" b="1" dirty="0" smtClean="0">
                <a:solidFill>
                  <a:srgbClr val="153789"/>
                </a:solidFill>
                <a:latin typeface="Poppins" pitchFamily="2" charset="77"/>
                <a:ea typeface="League Spartan" charset="0"/>
                <a:cs typeface="Poppins" pitchFamily="2" charset="77"/>
              </a:rPr>
              <a:t>06.</a:t>
            </a:r>
            <a:endParaRPr lang="en-US" sz="6000" b="1" dirty="0">
              <a:solidFill>
                <a:srgbClr val="153789"/>
              </a:solidFill>
              <a:latin typeface="Poppins" pitchFamily="2" charset="77"/>
              <a:ea typeface="League Spartan" charset="0"/>
              <a:cs typeface="Poppins" pitchFamily="2" charset="77"/>
            </a:endParaRPr>
          </a:p>
        </p:txBody>
      </p:sp>
      <p:sp>
        <p:nvSpPr>
          <p:cNvPr id="45" name="TextBox 44">
            <a:extLst>
              <a:ext uri="{FF2B5EF4-FFF2-40B4-BE49-F238E27FC236}">
                <a16:creationId xmlns:a16="http://schemas.microsoft.com/office/drawing/2014/main" xmlns="" id="{A84B9500-E769-154D-A44C-61F574DE6DAF}"/>
              </a:ext>
            </a:extLst>
          </p:cNvPr>
          <p:cNvSpPr txBox="1"/>
          <p:nvPr/>
        </p:nvSpPr>
        <p:spPr>
          <a:xfrm>
            <a:off x="4576899" y="3698178"/>
            <a:ext cx="6165180" cy="584737"/>
          </a:xfrm>
          <a:prstGeom prst="rect">
            <a:avLst/>
          </a:prstGeom>
          <a:noFill/>
        </p:spPr>
        <p:txBody>
          <a:bodyPr wrap="square" lIns="91406" tIns="45701" rIns="91406" bIns="45701" rtlCol="0" anchor="ctr" anchorCtr="0">
            <a:spAutoFit/>
          </a:bodyPr>
          <a:lstStyle/>
          <a:p>
            <a:r>
              <a:rPr lang="en-US" sz="3200" b="1" dirty="0" smtClean="0">
                <a:solidFill>
                  <a:srgbClr val="002060"/>
                </a:solidFill>
                <a:latin typeface="Poppins" pitchFamily="2" charset="77"/>
                <a:ea typeface="League Spartan" charset="0"/>
                <a:cs typeface="Poppins" pitchFamily="2" charset="77"/>
              </a:rPr>
              <a:t>Introduction</a:t>
            </a:r>
            <a:endParaRPr lang="en-US" sz="3200" b="1" dirty="0">
              <a:solidFill>
                <a:srgbClr val="002060"/>
              </a:solidFill>
              <a:latin typeface="Poppins" pitchFamily="2" charset="77"/>
              <a:ea typeface="League Spartan" charset="0"/>
              <a:cs typeface="Poppins" pitchFamily="2" charset="77"/>
            </a:endParaRPr>
          </a:p>
        </p:txBody>
      </p:sp>
      <p:sp>
        <p:nvSpPr>
          <p:cNvPr id="48" name="TextBox 47">
            <a:extLst>
              <a:ext uri="{FF2B5EF4-FFF2-40B4-BE49-F238E27FC236}">
                <a16:creationId xmlns:a16="http://schemas.microsoft.com/office/drawing/2014/main" xmlns="" id="{DEE3E77D-8E99-D246-AED8-B89017AD56C0}"/>
              </a:ext>
            </a:extLst>
          </p:cNvPr>
          <p:cNvSpPr txBox="1"/>
          <p:nvPr/>
        </p:nvSpPr>
        <p:spPr>
          <a:xfrm>
            <a:off x="4476125" y="6242836"/>
            <a:ext cx="7868276" cy="584737"/>
          </a:xfrm>
          <a:prstGeom prst="rect">
            <a:avLst/>
          </a:prstGeom>
          <a:noFill/>
        </p:spPr>
        <p:txBody>
          <a:bodyPr wrap="square" lIns="91406" tIns="45701" rIns="91406" bIns="45701" rtlCol="0" anchor="ctr" anchorCtr="0">
            <a:spAutoFit/>
          </a:bodyPr>
          <a:lstStyle/>
          <a:p>
            <a:r>
              <a:rPr lang="en-US" sz="3200" b="1" dirty="0" smtClean="0">
                <a:solidFill>
                  <a:srgbClr val="002060"/>
                </a:solidFill>
                <a:latin typeface="Poppins" pitchFamily="2" charset="77"/>
                <a:ea typeface="League Spartan" charset="0"/>
                <a:cs typeface="Poppins" pitchFamily="2" charset="77"/>
              </a:rPr>
              <a:t>Digitalization : Tools, Types</a:t>
            </a:r>
            <a:endParaRPr lang="en-US" sz="4400" b="1" dirty="0">
              <a:solidFill>
                <a:srgbClr val="002060"/>
              </a:solidFill>
              <a:latin typeface="Poppins" pitchFamily="2" charset="77"/>
              <a:ea typeface="League Spartan" charset="0"/>
              <a:cs typeface="Poppins" pitchFamily="2" charset="77"/>
            </a:endParaRPr>
          </a:p>
        </p:txBody>
      </p:sp>
      <p:sp>
        <p:nvSpPr>
          <p:cNvPr id="57" name="TextBox 56">
            <a:extLst>
              <a:ext uri="{FF2B5EF4-FFF2-40B4-BE49-F238E27FC236}">
                <a16:creationId xmlns:a16="http://schemas.microsoft.com/office/drawing/2014/main" xmlns="" id="{A84B9500-E769-154D-A44C-61F574DE6DAF}"/>
              </a:ext>
            </a:extLst>
          </p:cNvPr>
          <p:cNvSpPr txBox="1"/>
          <p:nvPr/>
        </p:nvSpPr>
        <p:spPr>
          <a:xfrm>
            <a:off x="4517347" y="8838075"/>
            <a:ext cx="6030901" cy="1077180"/>
          </a:xfrm>
          <a:prstGeom prst="rect">
            <a:avLst/>
          </a:prstGeom>
          <a:noFill/>
        </p:spPr>
        <p:txBody>
          <a:bodyPr wrap="square" lIns="91406" tIns="45701" rIns="91406" bIns="45701" rtlCol="0" anchor="ctr" anchorCtr="0">
            <a:spAutoFit/>
          </a:bodyPr>
          <a:lstStyle/>
          <a:p>
            <a:r>
              <a:rPr lang="en-US" sz="3200" b="1" dirty="0" smtClean="0">
                <a:solidFill>
                  <a:srgbClr val="002060"/>
                </a:solidFill>
                <a:latin typeface="Poppins" pitchFamily="2" charset="77"/>
                <a:ea typeface="League Spartan" charset="0"/>
                <a:cs typeface="Poppins" pitchFamily="2" charset="77"/>
              </a:rPr>
              <a:t>Softwares used in the Mining Sector</a:t>
            </a:r>
            <a:endParaRPr lang="en-US" sz="3200" b="1" dirty="0">
              <a:solidFill>
                <a:srgbClr val="002060"/>
              </a:solidFill>
              <a:latin typeface="Poppins" pitchFamily="2" charset="77"/>
              <a:ea typeface="League Spartan" charset="0"/>
              <a:cs typeface="Poppins" pitchFamily="2" charset="77"/>
            </a:endParaRPr>
          </a:p>
        </p:txBody>
      </p:sp>
      <p:sp>
        <p:nvSpPr>
          <p:cNvPr id="36" name="TextBox 35">
            <a:extLst>
              <a:ext uri="{FF2B5EF4-FFF2-40B4-BE49-F238E27FC236}">
                <a16:creationId xmlns:a16="http://schemas.microsoft.com/office/drawing/2014/main" xmlns="" id="{A84B9500-E769-154D-A44C-61F574DE6DAF}"/>
              </a:ext>
            </a:extLst>
          </p:cNvPr>
          <p:cNvSpPr txBox="1"/>
          <p:nvPr/>
        </p:nvSpPr>
        <p:spPr>
          <a:xfrm>
            <a:off x="14538123" y="9053537"/>
            <a:ext cx="5358819" cy="584737"/>
          </a:xfrm>
          <a:prstGeom prst="rect">
            <a:avLst/>
          </a:prstGeom>
          <a:noFill/>
        </p:spPr>
        <p:txBody>
          <a:bodyPr wrap="square" lIns="91406" tIns="45701" rIns="91406" bIns="45701" rtlCol="0" anchor="ctr" anchorCtr="0">
            <a:spAutoFit/>
          </a:bodyPr>
          <a:lstStyle/>
          <a:p>
            <a:r>
              <a:rPr lang="en-US" sz="3200" b="1" dirty="0" smtClean="0">
                <a:solidFill>
                  <a:srgbClr val="002060"/>
                </a:solidFill>
                <a:latin typeface="Poppins" pitchFamily="2" charset="77"/>
                <a:ea typeface="League Spartan" charset="0"/>
                <a:cs typeface="Poppins" pitchFamily="2" charset="77"/>
              </a:rPr>
              <a:t>Conclusion</a:t>
            </a:r>
            <a:endParaRPr lang="en-US" sz="3200" b="1" dirty="0">
              <a:solidFill>
                <a:srgbClr val="002060"/>
              </a:solidFill>
              <a:latin typeface="Poppins" pitchFamily="2" charset="77"/>
              <a:ea typeface="League Spartan" charset="0"/>
              <a:cs typeface="Poppins" pitchFamily="2" charset="77"/>
            </a:endParaRPr>
          </a:p>
        </p:txBody>
      </p:sp>
      <p:sp>
        <p:nvSpPr>
          <p:cNvPr id="37" name="Rectangle 36">
            <a:extLst>
              <a:ext uri="{FF2B5EF4-FFF2-40B4-BE49-F238E27FC236}">
                <a16:creationId xmlns="" xmlns:a16="http://schemas.microsoft.com/office/drawing/2014/main" id="{258371CE-2710-C04C-8781-370237E90F51}"/>
              </a:ext>
            </a:extLst>
          </p:cNvPr>
          <p:cNvSpPr/>
          <p:nvPr/>
        </p:nvSpPr>
        <p:spPr>
          <a:xfrm>
            <a:off x="12961558" y="3017520"/>
            <a:ext cx="9055733" cy="2011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4"/>
            <a:endParaRPr lang="en-US">
              <a:solidFill>
                <a:srgbClr val="FFFFFF"/>
              </a:solidFill>
            </a:endParaRPr>
          </a:p>
        </p:txBody>
      </p:sp>
      <p:sp>
        <p:nvSpPr>
          <p:cNvPr id="39" name="TextBox 38">
            <a:extLst>
              <a:ext uri="{FF2B5EF4-FFF2-40B4-BE49-F238E27FC236}">
                <a16:creationId xmlns="" xmlns:a16="http://schemas.microsoft.com/office/drawing/2014/main" id="{440BAA21-A40B-434E-9BFE-D373C969A63E}"/>
              </a:ext>
            </a:extLst>
          </p:cNvPr>
          <p:cNvSpPr txBox="1"/>
          <p:nvPr/>
        </p:nvSpPr>
        <p:spPr>
          <a:xfrm>
            <a:off x="12961560" y="3515528"/>
            <a:ext cx="1277915" cy="1015663"/>
          </a:xfrm>
          <a:prstGeom prst="rect">
            <a:avLst/>
          </a:prstGeom>
          <a:noFill/>
        </p:spPr>
        <p:txBody>
          <a:bodyPr wrap="none" rtlCol="0" anchor="ctr" anchorCtr="0">
            <a:spAutoFit/>
          </a:bodyPr>
          <a:lstStyle/>
          <a:p>
            <a:pPr algn="ctr" defTabSz="1828434"/>
            <a:r>
              <a:rPr lang="en-US" sz="6000" b="1" dirty="0" smtClean="0">
                <a:solidFill>
                  <a:schemeClr val="accent4"/>
                </a:solidFill>
                <a:latin typeface="Poppins" pitchFamily="2" charset="77"/>
                <a:ea typeface="League Spartan" charset="0"/>
                <a:cs typeface="Poppins" pitchFamily="2" charset="77"/>
              </a:rPr>
              <a:t>04.</a:t>
            </a:r>
            <a:endParaRPr lang="en-US" sz="6000" b="1" dirty="0">
              <a:solidFill>
                <a:schemeClr val="accent4"/>
              </a:solidFill>
              <a:latin typeface="Poppins" pitchFamily="2" charset="77"/>
              <a:ea typeface="League Spartan" charset="0"/>
              <a:cs typeface="Poppins" pitchFamily="2" charset="77"/>
            </a:endParaRPr>
          </a:p>
        </p:txBody>
      </p:sp>
      <p:sp>
        <p:nvSpPr>
          <p:cNvPr id="41" name="TextBox 40">
            <a:extLst>
              <a:ext uri="{FF2B5EF4-FFF2-40B4-BE49-F238E27FC236}">
                <a16:creationId xmlns="" xmlns:a16="http://schemas.microsoft.com/office/drawing/2014/main" id="{12050EC7-A12D-844A-A685-09C3C832AD9A}"/>
              </a:ext>
            </a:extLst>
          </p:cNvPr>
          <p:cNvSpPr txBox="1"/>
          <p:nvPr/>
        </p:nvSpPr>
        <p:spPr>
          <a:xfrm>
            <a:off x="12854879" y="5920803"/>
            <a:ext cx="1277915" cy="1015663"/>
          </a:xfrm>
          <a:prstGeom prst="rect">
            <a:avLst/>
          </a:prstGeom>
          <a:noFill/>
        </p:spPr>
        <p:txBody>
          <a:bodyPr wrap="none" rtlCol="0" anchor="ctr" anchorCtr="0">
            <a:spAutoFit/>
          </a:bodyPr>
          <a:lstStyle/>
          <a:p>
            <a:pPr algn="ctr" defTabSz="1828434"/>
            <a:r>
              <a:rPr lang="en-US" sz="6000" b="1" dirty="0" smtClean="0">
                <a:solidFill>
                  <a:srgbClr val="153789"/>
                </a:solidFill>
                <a:latin typeface="Poppins" pitchFamily="2" charset="77"/>
                <a:ea typeface="League Spartan" charset="0"/>
                <a:cs typeface="Poppins" pitchFamily="2" charset="77"/>
              </a:rPr>
              <a:t>05.</a:t>
            </a:r>
            <a:endParaRPr lang="en-US" sz="6000" b="1" dirty="0">
              <a:solidFill>
                <a:srgbClr val="153789"/>
              </a:solidFill>
              <a:latin typeface="Poppins" pitchFamily="2" charset="77"/>
              <a:ea typeface="League Spartan" charset="0"/>
              <a:cs typeface="Poppins" pitchFamily="2" charset="77"/>
            </a:endParaRPr>
          </a:p>
        </p:txBody>
      </p:sp>
      <p:sp>
        <p:nvSpPr>
          <p:cNvPr id="44" name="TextBox 43">
            <a:extLst>
              <a:ext uri="{FF2B5EF4-FFF2-40B4-BE49-F238E27FC236}">
                <a16:creationId xmlns:a16="http://schemas.microsoft.com/office/drawing/2014/main" xmlns="" id="{A84B9500-E769-154D-A44C-61F574DE6DAF}"/>
              </a:ext>
            </a:extLst>
          </p:cNvPr>
          <p:cNvSpPr txBox="1"/>
          <p:nvPr/>
        </p:nvSpPr>
        <p:spPr>
          <a:xfrm>
            <a:off x="14212165" y="5750393"/>
            <a:ext cx="7392319" cy="1077180"/>
          </a:xfrm>
          <a:prstGeom prst="rect">
            <a:avLst/>
          </a:prstGeom>
          <a:noFill/>
        </p:spPr>
        <p:txBody>
          <a:bodyPr wrap="square" lIns="91406" tIns="45701" rIns="91406" bIns="45701" rtlCol="0" anchor="ctr" anchorCtr="0">
            <a:spAutoFit/>
          </a:bodyPr>
          <a:lstStyle/>
          <a:p>
            <a:r>
              <a:rPr lang="en-US" sz="3200" b="1" dirty="0" smtClean="0">
                <a:solidFill>
                  <a:srgbClr val="002060"/>
                </a:solidFill>
                <a:latin typeface="Poppins" pitchFamily="2" charset="77"/>
                <a:ea typeface="League Spartan" charset="0"/>
                <a:cs typeface="Poppins" pitchFamily="2" charset="77"/>
              </a:rPr>
              <a:t>The Role of Women in the Digitalization of the Mining Sector</a:t>
            </a:r>
            <a:endParaRPr lang="en-US" sz="3200" b="1" dirty="0">
              <a:solidFill>
                <a:srgbClr val="002060"/>
              </a:solidFill>
              <a:latin typeface="Poppins" pitchFamily="2" charset="77"/>
              <a:ea typeface="League Spartan" charset="0"/>
              <a:cs typeface="Poppins" pitchFamily="2" charset="77"/>
            </a:endParaRPr>
          </a:p>
        </p:txBody>
      </p:sp>
      <p:sp>
        <p:nvSpPr>
          <p:cNvPr id="35" name="TextBox 34">
            <a:extLst>
              <a:ext uri="{FF2B5EF4-FFF2-40B4-BE49-F238E27FC236}">
                <a16:creationId xmlns="" xmlns:a16="http://schemas.microsoft.com/office/drawing/2014/main" id="{995EADA0-511C-5C46-A9B5-198F0F946519}"/>
              </a:ext>
            </a:extLst>
          </p:cNvPr>
          <p:cNvSpPr txBox="1"/>
          <p:nvPr/>
        </p:nvSpPr>
        <p:spPr>
          <a:xfrm>
            <a:off x="14177432" y="3478218"/>
            <a:ext cx="7427052" cy="990015"/>
          </a:xfrm>
          <a:prstGeom prst="rect">
            <a:avLst/>
          </a:prstGeom>
          <a:noFill/>
        </p:spPr>
        <p:txBody>
          <a:bodyPr wrap="square" rtlCol="0" anchor="b" anchorCtr="0">
            <a:spAutoFit/>
          </a:bodyPr>
          <a:lstStyle/>
          <a:p>
            <a:pPr>
              <a:lnSpc>
                <a:spcPts val="3499"/>
              </a:lnSpc>
            </a:pPr>
            <a:r>
              <a:rPr lang="en-US" sz="3200" b="1" dirty="0" smtClean="0">
                <a:solidFill>
                  <a:srgbClr val="002060"/>
                </a:solidFill>
                <a:latin typeface="Poppins"/>
                <a:ea typeface="Lato Light" panose="020F0502020204030203" pitchFamily="34" charset="0"/>
                <a:cs typeface="Mukta ExtraLight" panose="020B0000000000000000" pitchFamily="34" charset="77"/>
              </a:rPr>
              <a:t>Hurdles to Accessing Technological Literacy </a:t>
            </a:r>
            <a:endParaRPr lang="en-US" sz="3200" b="1" dirty="0">
              <a:solidFill>
                <a:srgbClr val="002060"/>
              </a:solidFill>
              <a:latin typeface="Poppins"/>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995965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63921">
            <a:extLst>
              <a:ext uri="{FF2B5EF4-FFF2-40B4-BE49-F238E27FC236}">
                <a16:creationId xmlns:a16="http://schemas.microsoft.com/office/drawing/2014/main" xmlns="" id="{B9A980B4-290C-4840-B4DE-002F1B8EBB85}"/>
              </a:ext>
            </a:extLst>
          </p:cNvPr>
          <p:cNvSpPr/>
          <p:nvPr/>
        </p:nvSpPr>
        <p:spPr>
          <a:xfrm>
            <a:off x="1750140" y="7088144"/>
            <a:ext cx="570289" cy="570292"/>
          </a:xfrm>
          <a:prstGeom prst="diamond">
            <a:avLst/>
          </a:prstGeom>
          <a:solidFill>
            <a:srgbClr val="002060"/>
          </a:solidFill>
          <a:ln w="12700" cap="flat">
            <a:noFill/>
            <a:miter lim="400000"/>
          </a:ln>
          <a:effectLst/>
        </p:spPr>
        <p:txBody>
          <a:bodyPr wrap="square" lIns="0" tIns="0" rIns="0" bIns="0" numCol="1" anchor="t">
            <a:noAutofit/>
          </a:bodyPr>
          <a:lstStyle/>
          <a:p>
            <a:endParaRPr sz="5000" dirty="0">
              <a:latin typeface="Lato Light" panose="020F0502020204030203" pitchFamily="34" charset="0"/>
            </a:endParaRPr>
          </a:p>
        </p:txBody>
      </p:sp>
      <p:sp>
        <p:nvSpPr>
          <p:cNvPr id="19" name="Shape 63926">
            <a:extLst>
              <a:ext uri="{FF2B5EF4-FFF2-40B4-BE49-F238E27FC236}">
                <a16:creationId xmlns:a16="http://schemas.microsoft.com/office/drawing/2014/main" xmlns="" id="{BB4B831F-3920-BE43-A3C6-FC58583EEFD9}"/>
              </a:ext>
            </a:extLst>
          </p:cNvPr>
          <p:cNvSpPr/>
          <p:nvPr/>
        </p:nvSpPr>
        <p:spPr>
          <a:xfrm>
            <a:off x="1654539" y="2699050"/>
            <a:ext cx="570289" cy="570290"/>
          </a:xfrm>
          <a:prstGeom prst="diamond">
            <a:avLst/>
          </a:prstGeom>
          <a:solidFill>
            <a:srgbClr val="002060"/>
          </a:solidFill>
          <a:ln w="12700" cap="flat">
            <a:solidFill>
              <a:srgbClr val="002060"/>
            </a:solidFill>
            <a:miter lim="400000"/>
          </a:ln>
          <a:effectLst/>
        </p:spPr>
        <p:txBody>
          <a:bodyPr wrap="square" lIns="0" tIns="0" rIns="0" bIns="0" numCol="1" anchor="t">
            <a:noAutofit/>
          </a:bodyPr>
          <a:lstStyle/>
          <a:p>
            <a:endParaRPr sz="5000" dirty="0">
              <a:solidFill>
                <a:srgbClr val="002060"/>
              </a:solidFill>
              <a:latin typeface="Lato Light" panose="020F0502020204030203" pitchFamily="34" charset="0"/>
            </a:endParaRPr>
          </a:p>
        </p:txBody>
      </p:sp>
      <p:sp>
        <p:nvSpPr>
          <p:cNvPr id="15" name="Shape 63931">
            <a:extLst>
              <a:ext uri="{FF2B5EF4-FFF2-40B4-BE49-F238E27FC236}">
                <a16:creationId xmlns:a16="http://schemas.microsoft.com/office/drawing/2014/main" xmlns="" id="{304FA028-13B5-AB4B-ABAE-48FC7096078F}"/>
              </a:ext>
            </a:extLst>
          </p:cNvPr>
          <p:cNvSpPr/>
          <p:nvPr/>
        </p:nvSpPr>
        <p:spPr>
          <a:xfrm>
            <a:off x="1681314" y="4736631"/>
            <a:ext cx="570289" cy="570290"/>
          </a:xfrm>
          <a:prstGeom prst="diamond">
            <a:avLst/>
          </a:prstGeom>
          <a:solidFill>
            <a:srgbClr val="002060"/>
          </a:solidFill>
          <a:ln w="12700" cap="flat">
            <a:noFill/>
            <a:miter lim="400000"/>
          </a:ln>
          <a:effectLst/>
        </p:spPr>
        <p:txBody>
          <a:bodyPr wrap="square" lIns="0" tIns="0" rIns="0" bIns="0" numCol="1" anchor="t">
            <a:noAutofit/>
          </a:bodyPr>
          <a:lstStyle/>
          <a:p>
            <a:endParaRPr sz="5000" dirty="0">
              <a:latin typeface="Lato Light" panose="020F0502020204030203" pitchFamily="34" charset="0"/>
            </a:endParaRPr>
          </a:p>
        </p:txBody>
      </p:sp>
      <p:sp>
        <p:nvSpPr>
          <p:cNvPr id="11" name="Shape 63936">
            <a:extLst>
              <a:ext uri="{FF2B5EF4-FFF2-40B4-BE49-F238E27FC236}">
                <a16:creationId xmlns:a16="http://schemas.microsoft.com/office/drawing/2014/main" xmlns="" id="{679C2E15-C79A-294D-BF38-DD1FF0AD15A7}"/>
              </a:ext>
            </a:extLst>
          </p:cNvPr>
          <p:cNvSpPr/>
          <p:nvPr/>
        </p:nvSpPr>
        <p:spPr>
          <a:xfrm>
            <a:off x="1750139" y="9257573"/>
            <a:ext cx="570289" cy="570290"/>
          </a:xfrm>
          <a:prstGeom prst="diamond">
            <a:avLst/>
          </a:prstGeom>
          <a:solidFill>
            <a:srgbClr val="002060"/>
          </a:solidFill>
          <a:ln w="12700" cap="flat">
            <a:noFill/>
            <a:miter lim="400000"/>
          </a:ln>
          <a:effectLst/>
        </p:spPr>
        <p:txBody>
          <a:bodyPr wrap="square" lIns="0" tIns="0" rIns="0" bIns="0" numCol="1" anchor="t">
            <a:noAutofit/>
          </a:bodyPr>
          <a:lstStyle/>
          <a:p>
            <a:endParaRPr sz="5000" dirty="0">
              <a:latin typeface="Lato Light" panose="020F0502020204030203" pitchFamily="34" charset="0"/>
            </a:endParaRPr>
          </a:p>
        </p:txBody>
      </p:sp>
      <p:sp>
        <p:nvSpPr>
          <p:cNvPr id="55" name="TextBox 54">
            <a:extLst>
              <a:ext uri="{FF2B5EF4-FFF2-40B4-BE49-F238E27FC236}">
                <a16:creationId xmlns:a16="http://schemas.microsoft.com/office/drawing/2014/main" xmlns="" id="{D4C6F4F2-69D7-034D-BEA1-ADD91D04ED69}"/>
              </a:ext>
            </a:extLst>
          </p:cNvPr>
          <p:cNvSpPr txBox="1"/>
          <p:nvPr/>
        </p:nvSpPr>
        <p:spPr>
          <a:xfrm>
            <a:off x="8589838" y="681047"/>
            <a:ext cx="7572800" cy="1015624"/>
          </a:xfrm>
          <a:prstGeom prst="rect">
            <a:avLst/>
          </a:prstGeom>
          <a:noFill/>
        </p:spPr>
        <p:txBody>
          <a:bodyPr wrap="square" lIns="91406" tIns="45701" rIns="91406" bIns="45701" rtlCol="0">
            <a:spAutoFit/>
          </a:bodyPr>
          <a:lstStyle/>
          <a:p>
            <a:pPr algn="ctr"/>
            <a:r>
              <a:rPr lang="en-US" sz="6000" b="1" dirty="0">
                <a:latin typeface="Poppins" pitchFamily="2" charset="77"/>
                <a:cs typeface="Poppins" pitchFamily="2" charset="77"/>
              </a:rPr>
              <a:t>INTRODUCTION</a:t>
            </a:r>
          </a:p>
        </p:txBody>
      </p:sp>
      <p:sp>
        <p:nvSpPr>
          <p:cNvPr id="57" name="TextBox 56">
            <a:extLst>
              <a:ext uri="{FF2B5EF4-FFF2-40B4-BE49-F238E27FC236}">
                <a16:creationId xmlns:a16="http://schemas.microsoft.com/office/drawing/2014/main" xmlns="" id="{D2BE1925-0051-5644-BF61-0DD0636D5410}"/>
              </a:ext>
            </a:extLst>
          </p:cNvPr>
          <p:cNvSpPr txBox="1"/>
          <p:nvPr/>
        </p:nvSpPr>
        <p:spPr>
          <a:xfrm>
            <a:off x="2722084" y="4706776"/>
            <a:ext cx="18949476" cy="1200290"/>
          </a:xfrm>
          <a:prstGeom prst="rect">
            <a:avLst/>
          </a:prstGeom>
          <a:noFill/>
        </p:spPr>
        <p:txBody>
          <a:bodyPr wrap="square" lIns="91406" tIns="45701" rIns="91406" bIns="45701" rtlCol="0" anchor="ctr" anchorCtr="0">
            <a:spAutoFit/>
          </a:bodyPr>
          <a:lstStyle/>
          <a:p>
            <a:r>
              <a:rPr lang="en-US" dirty="0"/>
              <a:t>Mining techniques and technologies have evolved </a:t>
            </a:r>
            <a:r>
              <a:rPr lang="en-US" dirty="0" smtClean="0"/>
              <a:t>and improved </a:t>
            </a:r>
            <a:r>
              <a:rPr lang="en-US" dirty="0"/>
              <a:t>over time </a:t>
            </a:r>
            <a:r>
              <a:rPr lang="en-US" dirty="0" smtClean="0"/>
              <a:t>with the introduction of digital technologies</a:t>
            </a:r>
            <a:endParaRPr lang="en-US" dirty="0">
              <a:solidFill>
                <a:srgbClr val="002060"/>
              </a:solidFill>
              <a:latin typeface="Poppins"/>
            </a:endParaRPr>
          </a:p>
        </p:txBody>
      </p:sp>
      <p:sp>
        <p:nvSpPr>
          <p:cNvPr id="3" name="AutoShape 6" descr="Diamond in Kimberlite"/>
          <p:cNvSpPr>
            <a:spLocks noChangeAspect="1" noChangeArrowheads="1"/>
          </p:cNvSpPr>
          <p:nvPr/>
        </p:nvSpPr>
        <p:spPr bwMode="auto">
          <a:xfrm>
            <a:off x="155575" y="-144463"/>
            <a:ext cx="304801"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1" rIns="91406" bIns="45701" numCol="1" anchor="t" anchorCtr="0" compatLnSpc="1">
            <a:prstTxWarp prst="textNoShape">
              <a:avLst/>
            </a:prstTxWarp>
          </a:bodyPr>
          <a:lstStyle/>
          <a:p>
            <a:endParaRPr lang="en-US"/>
          </a:p>
        </p:txBody>
      </p:sp>
      <p:sp>
        <p:nvSpPr>
          <p:cNvPr id="4" name="AutoShape 8" descr="Diamond in Kimberlite"/>
          <p:cNvSpPr>
            <a:spLocks noChangeAspect="1" noChangeArrowheads="1"/>
          </p:cNvSpPr>
          <p:nvPr/>
        </p:nvSpPr>
        <p:spPr bwMode="auto">
          <a:xfrm>
            <a:off x="307976" y="7941"/>
            <a:ext cx="304801"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1" rIns="91406" bIns="45701" numCol="1" anchor="t" anchorCtr="0" compatLnSpc="1">
            <a:prstTxWarp prst="textNoShape">
              <a:avLst/>
            </a:prstTxWarp>
          </a:bodyPr>
          <a:lstStyle/>
          <a:p>
            <a:endParaRPr lang="en-US"/>
          </a:p>
        </p:txBody>
      </p:sp>
      <p:sp>
        <p:nvSpPr>
          <p:cNvPr id="14" name="Shape 63936">
            <a:extLst>
              <a:ext uri="{FF2B5EF4-FFF2-40B4-BE49-F238E27FC236}">
                <a16:creationId xmlns:a16="http://schemas.microsoft.com/office/drawing/2014/main" xmlns="" id="{679C2E15-C79A-294D-BF38-DD1FF0AD15A7}"/>
              </a:ext>
            </a:extLst>
          </p:cNvPr>
          <p:cNvSpPr/>
          <p:nvPr/>
        </p:nvSpPr>
        <p:spPr>
          <a:xfrm>
            <a:off x="1853114" y="11546487"/>
            <a:ext cx="570289" cy="570290"/>
          </a:xfrm>
          <a:prstGeom prst="diamond">
            <a:avLst/>
          </a:prstGeom>
          <a:solidFill>
            <a:srgbClr val="002060"/>
          </a:solidFill>
          <a:ln w="12700" cap="flat">
            <a:noFill/>
            <a:miter lim="400000"/>
          </a:ln>
          <a:effectLst/>
        </p:spPr>
        <p:txBody>
          <a:bodyPr wrap="square" lIns="0" tIns="0" rIns="0" bIns="0" numCol="1" anchor="t">
            <a:noAutofit/>
          </a:bodyPr>
          <a:lstStyle/>
          <a:p>
            <a:endParaRPr sz="5000" dirty="0">
              <a:latin typeface="Lato Light" panose="020F0502020204030203" pitchFamily="34" charset="0"/>
            </a:endParaRPr>
          </a:p>
        </p:txBody>
      </p:sp>
      <p:sp>
        <p:nvSpPr>
          <p:cNvPr id="6" name="Rectangle 5"/>
          <p:cNvSpPr/>
          <p:nvPr/>
        </p:nvSpPr>
        <p:spPr>
          <a:xfrm>
            <a:off x="2687473" y="2384030"/>
            <a:ext cx="18984087" cy="1754326"/>
          </a:xfrm>
          <a:prstGeom prst="rect">
            <a:avLst/>
          </a:prstGeom>
        </p:spPr>
        <p:txBody>
          <a:bodyPr wrap="square">
            <a:spAutoFit/>
          </a:bodyPr>
          <a:lstStyle/>
          <a:p>
            <a:r>
              <a:rPr lang="en-US" dirty="0"/>
              <a:t>The </a:t>
            </a:r>
            <a:r>
              <a:rPr lang="en-US" dirty="0" smtClean="0"/>
              <a:t>mining </a:t>
            </a:r>
            <a:r>
              <a:rPr lang="en-US" dirty="0"/>
              <a:t>industry is </a:t>
            </a:r>
            <a:r>
              <a:rPr lang="en-US" dirty="0" smtClean="0"/>
              <a:t>an important industry in any country which has solid minerals as  </a:t>
            </a:r>
            <a:r>
              <a:rPr lang="en-US" dirty="0"/>
              <a:t>it supports approximately</a:t>
            </a:r>
            <a:r>
              <a:rPr lang="en-US" b="1" dirty="0"/>
              <a:t> </a:t>
            </a:r>
            <a:r>
              <a:rPr lang="en-US" dirty="0"/>
              <a:t>45% of the world’s economic activities, making it a critical part of multiple production chains.</a:t>
            </a:r>
          </a:p>
        </p:txBody>
      </p:sp>
      <p:sp>
        <p:nvSpPr>
          <p:cNvPr id="7" name="Rectangle 6"/>
          <p:cNvSpPr/>
          <p:nvPr/>
        </p:nvSpPr>
        <p:spPr>
          <a:xfrm>
            <a:off x="2842577" y="6481624"/>
            <a:ext cx="19517066" cy="1200329"/>
          </a:xfrm>
          <a:prstGeom prst="rect">
            <a:avLst/>
          </a:prstGeom>
        </p:spPr>
        <p:txBody>
          <a:bodyPr wrap="square">
            <a:spAutoFit/>
          </a:bodyPr>
          <a:lstStyle/>
          <a:p>
            <a:r>
              <a:rPr lang="en-US" dirty="0"/>
              <a:t>D</a:t>
            </a:r>
            <a:r>
              <a:rPr lang="en-US" dirty="0" smtClean="0"/>
              <a:t>igitalization </a:t>
            </a:r>
            <a:r>
              <a:rPr lang="en-US" dirty="0"/>
              <a:t>is defined as the convergence of the real world with the virtual world. Applied to mining, this means transforming analog processes and physical objects into digital ones.</a:t>
            </a:r>
          </a:p>
        </p:txBody>
      </p:sp>
      <p:sp>
        <p:nvSpPr>
          <p:cNvPr id="8" name="Rectangle 7"/>
          <p:cNvSpPr/>
          <p:nvPr/>
        </p:nvSpPr>
        <p:spPr>
          <a:xfrm>
            <a:off x="2842577" y="8665555"/>
            <a:ext cx="19634911" cy="1754326"/>
          </a:xfrm>
          <a:prstGeom prst="rect">
            <a:avLst/>
          </a:prstGeom>
        </p:spPr>
        <p:txBody>
          <a:bodyPr wrap="square">
            <a:spAutoFit/>
          </a:bodyPr>
          <a:lstStyle/>
          <a:p>
            <a:r>
              <a:rPr lang="en-US" dirty="0" smtClean="0"/>
              <a:t>The use of various softwares has improved the productivity of various mines. The interest in smart mining has seen more companies investing in Artificial Intelligence, Internet of Things and other  advanced technology thereby making mining more lucrative. </a:t>
            </a:r>
            <a:endParaRPr lang="en-US" dirty="0"/>
          </a:p>
        </p:txBody>
      </p:sp>
      <p:sp>
        <p:nvSpPr>
          <p:cNvPr id="18" name="Rectangle 17"/>
          <p:cNvSpPr/>
          <p:nvPr/>
        </p:nvSpPr>
        <p:spPr>
          <a:xfrm>
            <a:off x="2795586" y="11231467"/>
            <a:ext cx="18875973" cy="1200329"/>
          </a:xfrm>
          <a:prstGeom prst="rect">
            <a:avLst/>
          </a:prstGeom>
          <a:ln>
            <a:noFill/>
          </a:ln>
        </p:spPr>
        <p:txBody>
          <a:bodyPr wrap="square">
            <a:spAutoFit/>
          </a:bodyPr>
          <a:lstStyle/>
          <a:p>
            <a:r>
              <a:rPr lang="en-US" dirty="0" smtClean="0"/>
              <a:t>The quest for a greener and more sustainable mining industry has seen a growth in digitalization in the mining sector.</a:t>
            </a:r>
            <a:endParaRPr lang="en-US" dirty="0">
              <a:solidFill>
                <a:srgbClr val="002060"/>
              </a:solidFill>
              <a:latin typeface="Poppins"/>
              <a:ea typeface="League Spartan" charset="0"/>
              <a:cs typeface="Poppins" pitchFamily="2" charset="77"/>
            </a:endParaRPr>
          </a:p>
        </p:txBody>
      </p:sp>
    </p:spTree>
    <p:extLst>
      <p:ext uri="{BB962C8B-B14F-4D97-AF65-F5344CB8AC3E}">
        <p14:creationId xmlns:p14="http://schemas.microsoft.com/office/powerpoint/2010/main" val="2102785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E14FFBEE-9B9D-0F4F-A0D3-518A51EF29A7}"/>
              </a:ext>
            </a:extLst>
          </p:cNvPr>
          <p:cNvGrpSpPr/>
          <p:nvPr/>
        </p:nvGrpSpPr>
        <p:grpSpPr>
          <a:xfrm>
            <a:off x="16861190" y="4609168"/>
            <a:ext cx="6314120" cy="8440887"/>
            <a:chOff x="9999797" y="2273038"/>
            <a:chExt cx="7557913" cy="10040258"/>
          </a:xfrm>
        </p:grpSpPr>
        <p:sp>
          <p:nvSpPr>
            <p:cNvPr id="5" name="Freeform 1">
              <a:extLst>
                <a:ext uri="{FF2B5EF4-FFF2-40B4-BE49-F238E27FC236}">
                  <a16:creationId xmlns="" xmlns:a16="http://schemas.microsoft.com/office/drawing/2014/main" id="{BF575700-8D9C-884D-9609-D27DF0E19E9A}"/>
                </a:ext>
              </a:extLst>
            </p:cNvPr>
            <p:cNvSpPr>
              <a:spLocks noChangeArrowheads="1"/>
            </p:cNvSpPr>
            <p:nvPr/>
          </p:nvSpPr>
          <p:spPr bwMode="auto">
            <a:xfrm>
              <a:off x="10045883" y="8099412"/>
              <a:ext cx="7459983" cy="3246102"/>
            </a:xfrm>
            <a:custGeom>
              <a:avLst/>
              <a:gdLst>
                <a:gd name="T0" fmla="*/ 11202 w 11423"/>
                <a:gd name="T1" fmla="*/ 309 h 4971"/>
                <a:gd name="T2" fmla="*/ 4327 w 11423"/>
                <a:gd name="T3" fmla="*/ 4304 h 4971"/>
                <a:gd name="T4" fmla="*/ 4327 w 11423"/>
                <a:gd name="T5" fmla="*/ 4304 h 4971"/>
                <a:gd name="T6" fmla="*/ 3255 w 11423"/>
                <a:gd name="T7" fmla="*/ 4305 h 4971"/>
                <a:gd name="T8" fmla="*/ 1741 w 11423"/>
                <a:gd name="T9" fmla="*/ 3430 h 4971"/>
                <a:gd name="T10" fmla="*/ 226 w 11423"/>
                <a:gd name="T11" fmla="*/ 2556 h 4971"/>
                <a:gd name="T12" fmla="*/ 226 w 11423"/>
                <a:gd name="T13" fmla="*/ 2556 h 4971"/>
                <a:gd name="T14" fmla="*/ 2 w 11423"/>
                <a:gd name="T15" fmla="*/ 2242 h 4971"/>
                <a:gd name="T16" fmla="*/ 1 w 11423"/>
                <a:gd name="T17" fmla="*/ 2736 h 4971"/>
                <a:gd name="T18" fmla="*/ 1 w 11423"/>
                <a:gd name="T19" fmla="*/ 2736 h 4971"/>
                <a:gd name="T20" fmla="*/ 225 w 11423"/>
                <a:gd name="T21" fmla="*/ 3050 h 4971"/>
                <a:gd name="T22" fmla="*/ 1739 w 11423"/>
                <a:gd name="T23" fmla="*/ 3924 h 4971"/>
                <a:gd name="T24" fmla="*/ 3253 w 11423"/>
                <a:gd name="T25" fmla="*/ 4799 h 4971"/>
                <a:gd name="T26" fmla="*/ 3253 w 11423"/>
                <a:gd name="T27" fmla="*/ 4799 h 4971"/>
                <a:gd name="T28" fmla="*/ 4326 w 11423"/>
                <a:gd name="T29" fmla="*/ 4799 h 4971"/>
                <a:gd name="T30" fmla="*/ 11201 w 11423"/>
                <a:gd name="T31" fmla="*/ 803 h 4971"/>
                <a:gd name="T32" fmla="*/ 11201 w 11423"/>
                <a:gd name="T33" fmla="*/ 803 h 4971"/>
                <a:gd name="T34" fmla="*/ 11421 w 11423"/>
                <a:gd name="T35" fmla="*/ 495 h 4971"/>
                <a:gd name="T36" fmla="*/ 11422 w 11423"/>
                <a:gd name="T37" fmla="*/ 0 h 4971"/>
                <a:gd name="T38" fmla="*/ 11422 w 11423"/>
                <a:gd name="T39" fmla="*/ 0 h 4971"/>
                <a:gd name="T40" fmla="*/ 11202 w 11423"/>
                <a:gd name="T41" fmla="*/ 309 h 4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23" h="4971">
                  <a:moveTo>
                    <a:pt x="11202" y="309"/>
                  </a:moveTo>
                  <a:lnTo>
                    <a:pt x="4327" y="4304"/>
                  </a:lnTo>
                  <a:lnTo>
                    <a:pt x="4327" y="4304"/>
                  </a:lnTo>
                  <a:cubicBezTo>
                    <a:pt x="4032" y="4476"/>
                    <a:pt x="3551" y="4476"/>
                    <a:pt x="3255" y="4305"/>
                  </a:cubicBezTo>
                  <a:lnTo>
                    <a:pt x="1741" y="3430"/>
                  </a:lnTo>
                  <a:lnTo>
                    <a:pt x="226" y="2556"/>
                  </a:lnTo>
                  <a:lnTo>
                    <a:pt x="226" y="2556"/>
                  </a:lnTo>
                  <a:cubicBezTo>
                    <a:pt x="76" y="2469"/>
                    <a:pt x="2" y="2356"/>
                    <a:pt x="2" y="2242"/>
                  </a:cubicBezTo>
                  <a:lnTo>
                    <a:pt x="1" y="2736"/>
                  </a:lnTo>
                  <a:lnTo>
                    <a:pt x="1" y="2736"/>
                  </a:lnTo>
                  <a:cubicBezTo>
                    <a:pt x="0" y="2850"/>
                    <a:pt x="75" y="2963"/>
                    <a:pt x="225" y="3050"/>
                  </a:cubicBezTo>
                  <a:lnTo>
                    <a:pt x="1739" y="3924"/>
                  </a:lnTo>
                  <a:lnTo>
                    <a:pt x="3253" y="4799"/>
                  </a:lnTo>
                  <a:lnTo>
                    <a:pt x="3253" y="4799"/>
                  </a:lnTo>
                  <a:cubicBezTo>
                    <a:pt x="3550" y="4970"/>
                    <a:pt x="4030" y="4970"/>
                    <a:pt x="4326" y="4799"/>
                  </a:cubicBezTo>
                  <a:lnTo>
                    <a:pt x="11201" y="803"/>
                  </a:lnTo>
                  <a:lnTo>
                    <a:pt x="11201" y="803"/>
                  </a:lnTo>
                  <a:cubicBezTo>
                    <a:pt x="11347" y="718"/>
                    <a:pt x="11421" y="606"/>
                    <a:pt x="11421" y="495"/>
                  </a:cubicBezTo>
                  <a:lnTo>
                    <a:pt x="11422" y="0"/>
                  </a:lnTo>
                  <a:lnTo>
                    <a:pt x="11422" y="0"/>
                  </a:lnTo>
                  <a:cubicBezTo>
                    <a:pt x="11422" y="112"/>
                    <a:pt x="11349" y="224"/>
                    <a:pt x="11202" y="309"/>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6" name="Freeform 2">
              <a:extLst>
                <a:ext uri="{FF2B5EF4-FFF2-40B4-BE49-F238E27FC236}">
                  <a16:creationId xmlns="" xmlns:a16="http://schemas.microsoft.com/office/drawing/2014/main" id="{2CF04278-94CA-9F43-9F93-FC180EC9BCAD}"/>
                </a:ext>
              </a:extLst>
            </p:cNvPr>
            <p:cNvSpPr>
              <a:spLocks noChangeArrowheads="1"/>
            </p:cNvSpPr>
            <p:nvPr/>
          </p:nvSpPr>
          <p:spPr bwMode="auto">
            <a:xfrm>
              <a:off x="9999797" y="6639100"/>
              <a:ext cx="7557913" cy="4380939"/>
            </a:xfrm>
            <a:custGeom>
              <a:avLst/>
              <a:gdLst>
                <a:gd name="T0" fmla="*/ 11272 w 11572"/>
                <a:gd name="T1" fmla="*/ 1920 h 6709"/>
                <a:gd name="T2" fmla="*/ 11272 w 11572"/>
                <a:gd name="T3" fmla="*/ 1920 h 6709"/>
                <a:gd name="T4" fmla="*/ 11275 w 11572"/>
                <a:gd name="T5" fmla="*/ 2541 h 6709"/>
                <a:gd name="T6" fmla="*/ 4400 w 11572"/>
                <a:gd name="T7" fmla="*/ 6536 h 6709"/>
                <a:gd name="T8" fmla="*/ 4400 w 11572"/>
                <a:gd name="T9" fmla="*/ 6536 h 6709"/>
                <a:gd name="T10" fmla="*/ 3328 w 11572"/>
                <a:gd name="T11" fmla="*/ 6537 h 6709"/>
                <a:gd name="T12" fmla="*/ 1814 w 11572"/>
                <a:gd name="T13" fmla="*/ 5662 h 6709"/>
                <a:gd name="T14" fmla="*/ 299 w 11572"/>
                <a:gd name="T15" fmla="*/ 4788 h 6709"/>
                <a:gd name="T16" fmla="*/ 299 w 11572"/>
                <a:gd name="T17" fmla="*/ 4788 h 6709"/>
                <a:gd name="T18" fmla="*/ 296 w 11572"/>
                <a:gd name="T19" fmla="*/ 4166 h 6709"/>
                <a:gd name="T20" fmla="*/ 7170 w 11572"/>
                <a:gd name="T21" fmla="*/ 171 h 6709"/>
                <a:gd name="T22" fmla="*/ 7170 w 11572"/>
                <a:gd name="T23" fmla="*/ 171 h 6709"/>
                <a:gd name="T24" fmla="*/ 8242 w 11572"/>
                <a:gd name="T25" fmla="*/ 171 h 6709"/>
                <a:gd name="T26" fmla="*/ 9757 w 11572"/>
                <a:gd name="T27" fmla="*/ 1045 h 6709"/>
                <a:gd name="T28" fmla="*/ 11272 w 11572"/>
                <a:gd name="T29" fmla="*/ 1920 h 6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72" h="6709">
                  <a:moveTo>
                    <a:pt x="11272" y="1920"/>
                  </a:moveTo>
                  <a:lnTo>
                    <a:pt x="11272" y="1920"/>
                  </a:lnTo>
                  <a:cubicBezTo>
                    <a:pt x="11569" y="2091"/>
                    <a:pt x="11571" y="2369"/>
                    <a:pt x="11275" y="2541"/>
                  </a:cubicBezTo>
                  <a:lnTo>
                    <a:pt x="4400" y="6536"/>
                  </a:lnTo>
                  <a:lnTo>
                    <a:pt x="4400" y="6536"/>
                  </a:lnTo>
                  <a:cubicBezTo>
                    <a:pt x="4105" y="6708"/>
                    <a:pt x="3624" y="6708"/>
                    <a:pt x="3328" y="6537"/>
                  </a:cubicBezTo>
                  <a:lnTo>
                    <a:pt x="1814" y="5662"/>
                  </a:lnTo>
                  <a:lnTo>
                    <a:pt x="299" y="4788"/>
                  </a:lnTo>
                  <a:lnTo>
                    <a:pt x="299" y="4788"/>
                  </a:lnTo>
                  <a:cubicBezTo>
                    <a:pt x="2" y="4615"/>
                    <a:pt x="0" y="4338"/>
                    <a:pt x="296" y="4166"/>
                  </a:cubicBezTo>
                  <a:lnTo>
                    <a:pt x="7170" y="171"/>
                  </a:lnTo>
                  <a:lnTo>
                    <a:pt x="7170" y="171"/>
                  </a:lnTo>
                  <a:cubicBezTo>
                    <a:pt x="7465" y="0"/>
                    <a:pt x="7945" y="0"/>
                    <a:pt x="8242" y="171"/>
                  </a:cubicBezTo>
                  <a:lnTo>
                    <a:pt x="9757" y="1045"/>
                  </a:lnTo>
                  <a:lnTo>
                    <a:pt x="11272" y="1920"/>
                  </a:lnTo>
                </a:path>
              </a:pathLst>
            </a:custGeom>
            <a:solidFill>
              <a:schemeClr val="accent1">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7" name="Freeform 3">
              <a:extLst>
                <a:ext uri="{FF2B5EF4-FFF2-40B4-BE49-F238E27FC236}">
                  <a16:creationId xmlns="" xmlns:a16="http://schemas.microsoft.com/office/drawing/2014/main" id="{1A6F69BB-64A4-BA49-A7F6-15D0DA2AEEA7}"/>
                </a:ext>
              </a:extLst>
            </p:cNvPr>
            <p:cNvSpPr>
              <a:spLocks noChangeArrowheads="1"/>
            </p:cNvSpPr>
            <p:nvPr/>
          </p:nvSpPr>
          <p:spPr bwMode="auto">
            <a:xfrm>
              <a:off x="10091967" y="6690944"/>
              <a:ext cx="7367814" cy="4274369"/>
            </a:xfrm>
            <a:custGeom>
              <a:avLst/>
              <a:gdLst>
                <a:gd name="T0" fmla="*/ 11101 w 11281"/>
                <a:gd name="T1" fmla="*/ 1935 h 6543"/>
                <a:gd name="T2" fmla="*/ 11101 w 11281"/>
                <a:gd name="T3" fmla="*/ 1935 h 6543"/>
                <a:gd name="T4" fmla="*/ 11036 w 11281"/>
                <a:gd name="T5" fmla="*/ 1890 h 6543"/>
                <a:gd name="T6" fmla="*/ 9522 w 11281"/>
                <a:gd name="T7" fmla="*/ 1015 h 6543"/>
                <a:gd name="T8" fmla="*/ 8007 w 11281"/>
                <a:gd name="T9" fmla="*/ 142 h 6543"/>
                <a:gd name="T10" fmla="*/ 8007 w 11281"/>
                <a:gd name="T11" fmla="*/ 142 h 6543"/>
                <a:gd name="T12" fmla="*/ 7118 w 11281"/>
                <a:gd name="T13" fmla="*/ 142 h 6543"/>
                <a:gd name="T14" fmla="*/ 4031 w 11281"/>
                <a:gd name="T15" fmla="*/ 1935 h 6543"/>
                <a:gd name="T16" fmla="*/ 1119 w 11281"/>
                <a:gd name="T17" fmla="*/ 3628 h 6543"/>
                <a:gd name="T18" fmla="*/ 244 w 11281"/>
                <a:gd name="T19" fmla="*/ 4137 h 6543"/>
                <a:gd name="T20" fmla="*/ 244 w 11281"/>
                <a:gd name="T21" fmla="*/ 4137 h 6543"/>
                <a:gd name="T22" fmla="*/ 247 w 11281"/>
                <a:gd name="T23" fmla="*/ 4652 h 6543"/>
                <a:gd name="T24" fmla="*/ 1762 w 11281"/>
                <a:gd name="T25" fmla="*/ 5526 h 6543"/>
                <a:gd name="T26" fmla="*/ 3276 w 11281"/>
                <a:gd name="T27" fmla="*/ 6401 h 6543"/>
                <a:gd name="T28" fmla="*/ 3276 w 11281"/>
                <a:gd name="T29" fmla="*/ 6401 h 6543"/>
                <a:gd name="T30" fmla="*/ 4164 w 11281"/>
                <a:gd name="T31" fmla="*/ 6400 h 6543"/>
                <a:gd name="T32" fmla="*/ 8934 w 11281"/>
                <a:gd name="T33" fmla="*/ 3628 h 6543"/>
                <a:gd name="T34" fmla="*/ 11039 w 11281"/>
                <a:gd name="T35" fmla="*/ 2405 h 6543"/>
                <a:gd name="T36" fmla="*/ 11039 w 11281"/>
                <a:gd name="T37" fmla="*/ 2405 h 6543"/>
                <a:gd name="T38" fmla="*/ 11101 w 11281"/>
                <a:gd name="T39" fmla="*/ 1935 h 6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81" h="6543">
                  <a:moveTo>
                    <a:pt x="11101" y="1935"/>
                  </a:moveTo>
                  <a:lnTo>
                    <a:pt x="11101" y="1935"/>
                  </a:lnTo>
                  <a:cubicBezTo>
                    <a:pt x="11082" y="1919"/>
                    <a:pt x="11061" y="1904"/>
                    <a:pt x="11036" y="1890"/>
                  </a:cubicBezTo>
                  <a:lnTo>
                    <a:pt x="9522" y="1015"/>
                  </a:lnTo>
                  <a:lnTo>
                    <a:pt x="8007" y="142"/>
                  </a:lnTo>
                  <a:lnTo>
                    <a:pt x="8007" y="142"/>
                  </a:lnTo>
                  <a:cubicBezTo>
                    <a:pt x="7761" y="0"/>
                    <a:pt x="7362" y="0"/>
                    <a:pt x="7118" y="142"/>
                  </a:cubicBezTo>
                  <a:lnTo>
                    <a:pt x="4031" y="1935"/>
                  </a:lnTo>
                  <a:lnTo>
                    <a:pt x="1119" y="3628"/>
                  </a:lnTo>
                  <a:lnTo>
                    <a:pt x="244" y="4137"/>
                  </a:lnTo>
                  <a:lnTo>
                    <a:pt x="244" y="4137"/>
                  </a:lnTo>
                  <a:cubicBezTo>
                    <a:pt x="0" y="4279"/>
                    <a:pt x="1" y="4510"/>
                    <a:pt x="247" y="4652"/>
                  </a:cubicBezTo>
                  <a:lnTo>
                    <a:pt x="1762" y="5526"/>
                  </a:lnTo>
                  <a:lnTo>
                    <a:pt x="3276" y="6401"/>
                  </a:lnTo>
                  <a:lnTo>
                    <a:pt x="3276" y="6401"/>
                  </a:lnTo>
                  <a:cubicBezTo>
                    <a:pt x="3521" y="6542"/>
                    <a:pt x="3920" y="6542"/>
                    <a:pt x="4164" y="6400"/>
                  </a:cubicBezTo>
                  <a:lnTo>
                    <a:pt x="8934" y="3628"/>
                  </a:lnTo>
                  <a:lnTo>
                    <a:pt x="11039" y="2405"/>
                  </a:lnTo>
                  <a:lnTo>
                    <a:pt x="11039" y="2405"/>
                  </a:lnTo>
                  <a:cubicBezTo>
                    <a:pt x="11260" y="2277"/>
                    <a:pt x="11280" y="2077"/>
                    <a:pt x="11101" y="1935"/>
                  </a:cubicBezTo>
                </a:path>
              </a:pathLst>
            </a:custGeom>
            <a:solidFill>
              <a:srgbClr val="F1F1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 name="Freeform 4">
              <a:extLst>
                <a:ext uri="{FF2B5EF4-FFF2-40B4-BE49-F238E27FC236}">
                  <a16:creationId xmlns="" xmlns:a16="http://schemas.microsoft.com/office/drawing/2014/main" id="{2EB5DA26-E48F-E24C-84D1-56E2FDB3EBA0}"/>
                </a:ext>
              </a:extLst>
            </p:cNvPr>
            <p:cNvSpPr>
              <a:spLocks noChangeArrowheads="1"/>
            </p:cNvSpPr>
            <p:nvPr/>
          </p:nvSpPr>
          <p:spPr bwMode="auto">
            <a:xfrm>
              <a:off x="11327615" y="10017694"/>
              <a:ext cx="414764" cy="239066"/>
            </a:xfrm>
            <a:custGeom>
              <a:avLst/>
              <a:gdLst>
                <a:gd name="T0" fmla="*/ 541 w 636"/>
                <a:gd name="T1" fmla="*/ 54 h 368"/>
                <a:gd name="T2" fmla="*/ 626 w 636"/>
                <a:gd name="T3" fmla="*/ 142 h 368"/>
                <a:gd name="T4" fmla="*/ 626 w 636"/>
                <a:gd name="T5" fmla="*/ 143 h 368"/>
                <a:gd name="T6" fmla="*/ 627 w 636"/>
                <a:gd name="T7" fmla="*/ 145 h 368"/>
                <a:gd name="T8" fmla="*/ 635 w 636"/>
                <a:gd name="T9" fmla="*/ 184 h 368"/>
                <a:gd name="T10" fmla="*/ 564 w 636"/>
                <a:gd name="T11" fmla="*/ 300 h 368"/>
                <a:gd name="T12" fmla="*/ 559 w 636"/>
                <a:gd name="T13" fmla="*/ 303 h 368"/>
                <a:gd name="T14" fmla="*/ 554 w 636"/>
                <a:gd name="T15" fmla="*/ 307 h 368"/>
                <a:gd name="T16" fmla="*/ 542 w 636"/>
                <a:gd name="T17" fmla="*/ 314 h 368"/>
                <a:gd name="T18" fmla="*/ 537 w 636"/>
                <a:gd name="T19" fmla="*/ 317 h 368"/>
                <a:gd name="T20" fmla="*/ 533 w 636"/>
                <a:gd name="T21" fmla="*/ 319 h 368"/>
                <a:gd name="T22" fmla="*/ 531 w 636"/>
                <a:gd name="T23" fmla="*/ 320 h 368"/>
                <a:gd name="T24" fmla="*/ 527 w 636"/>
                <a:gd name="T25" fmla="*/ 322 h 368"/>
                <a:gd name="T26" fmla="*/ 520 w 636"/>
                <a:gd name="T27" fmla="*/ 325 h 368"/>
                <a:gd name="T28" fmla="*/ 514 w 636"/>
                <a:gd name="T29" fmla="*/ 328 h 368"/>
                <a:gd name="T30" fmla="*/ 508 w 636"/>
                <a:gd name="T31" fmla="*/ 331 h 368"/>
                <a:gd name="T32" fmla="*/ 502 w 636"/>
                <a:gd name="T33" fmla="*/ 333 h 368"/>
                <a:gd name="T34" fmla="*/ 497 w 636"/>
                <a:gd name="T35" fmla="*/ 336 h 368"/>
                <a:gd name="T36" fmla="*/ 494 w 636"/>
                <a:gd name="T37" fmla="*/ 336 h 368"/>
                <a:gd name="T38" fmla="*/ 491 w 636"/>
                <a:gd name="T39" fmla="*/ 338 h 368"/>
                <a:gd name="T40" fmla="*/ 487 w 636"/>
                <a:gd name="T41" fmla="*/ 339 h 368"/>
                <a:gd name="T42" fmla="*/ 485 w 636"/>
                <a:gd name="T43" fmla="*/ 340 h 368"/>
                <a:gd name="T44" fmla="*/ 480 w 636"/>
                <a:gd name="T45" fmla="*/ 342 h 368"/>
                <a:gd name="T46" fmla="*/ 319 w 636"/>
                <a:gd name="T47" fmla="*/ 367 h 368"/>
                <a:gd name="T48" fmla="*/ 158 w 636"/>
                <a:gd name="T49" fmla="*/ 342 h 368"/>
                <a:gd name="T50" fmla="*/ 149 w 636"/>
                <a:gd name="T51" fmla="*/ 339 h 368"/>
                <a:gd name="T52" fmla="*/ 146 w 636"/>
                <a:gd name="T53" fmla="*/ 338 h 368"/>
                <a:gd name="T54" fmla="*/ 142 w 636"/>
                <a:gd name="T55" fmla="*/ 336 h 368"/>
                <a:gd name="T56" fmla="*/ 140 w 636"/>
                <a:gd name="T57" fmla="*/ 336 h 368"/>
                <a:gd name="T58" fmla="*/ 136 w 636"/>
                <a:gd name="T59" fmla="*/ 334 h 368"/>
                <a:gd name="T60" fmla="*/ 129 w 636"/>
                <a:gd name="T61" fmla="*/ 331 h 368"/>
                <a:gd name="T62" fmla="*/ 123 w 636"/>
                <a:gd name="T63" fmla="*/ 329 h 368"/>
                <a:gd name="T64" fmla="*/ 117 w 636"/>
                <a:gd name="T65" fmla="*/ 326 h 368"/>
                <a:gd name="T66" fmla="*/ 111 w 636"/>
                <a:gd name="T67" fmla="*/ 323 h 368"/>
                <a:gd name="T68" fmla="*/ 105 w 636"/>
                <a:gd name="T69" fmla="*/ 320 h 368"/>
                <a:gd name="T70" fmla="*/ 104 w 636"/>
                <a:gd name="T71" fmla="*/ 319 h 368"/>
                <a:gd name="T72" fmla="*/ 100 w 636"/>
                <a:gd name="T73" fmla="*/ 317 h 368"/>
                <a:gd name="T74" fmla="*/ 96 w 636"/>
                <a:gd name="T75" fmla="*/ 315 h 368"/>
                <a:gd name="T76" fmla="*/ 83 w 636"/>
                <a:gd name="T77" fmla="*/ 307 h 368"/>
                <a:gd name="T78" fmla="*/ 78 w 636"/>
                <a:gd name="T79" fmla="*/ 303 h 368"/>
                <a:gd name="T80" fmla="*/ 73 w 636"/>
                <a:gd name="T81" fmla="*/ 300 h 368"/>
                <a:gd name="T82" fmla="*/ 0 w 636"/>
                <a:gd name="T83" fmla="*/ 184 h 368"/>
                <a:gd name="T84" fmla="*/ 7 w 636"/>
                <a:gd name="T85" fmla="*/ 145 h 368"/>
                <a:gd name="T86" fmla="*/ 8 w 636"/>
                <a:gd name="T87" fmla="*/ 143 h 368"/>
                <a:gd name="T88" fmla="*/ 8 w 636"/>
                <a:gd name="T89" fmla="*/ 142 h 368"/>
                <a:gd name="T90" fmla="*/ 237 w 636"/>
                <a:gd name="T91" fmla="*/ 6 h 368"/>
                <a:gd name="T92" fmla="*/ 243 w 636"/>
                <a:gd name="T93" fmla="*/ 5 h 368"/>
                <a:gd name="T94" fmla="*/ 248 w 636"/>
                <a:gd name="T95" fmla="*/ 4 h 368"/>
                <a:gd name="T96" fmla="*/ 317 w 636"/>
                <a:gd name="T97" fmla="*/ 0 h 368"/>
                <a:gd name="T98" fmla="*/ 384 w 636"/>
                <a:gd name="T99" fmla="*/ 4 h 368"/>
                <a:gd name="T100" fmla="*/ 390 w 636"/>
                <a:gd name="T101" fmla="*/ 5 h 368"/>
                <a:gd name="T102" fmla="*/ 394 w 636"/>
                <a:gd name="T103" fmla="*/ 6 h 368"/>
                <a:gd name="T104" fmla="*/ 541 w 636"/>
                <a:gd name="T105"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6" h="368">
                  <a:moveTo>
                    <a:pt x="541" y="54"/>
                  </a:moveTo>
                  <a:lnTo>
                    <a:pt x="541" y="54"/>
                  </a:lnTo>
                  <a:cubicBezTo>
                    <a:pt x="582" y="77"/>
                    <a:pt x="612" y="108"/>
                    <a:pt x="626" y="142"/>
                  </a:cubicBezTo>
                  <a:lnTo>
                    <a:pt x="626" y="142"/>
                  </a:lnTo>
                  <a:cubicBezTo>
                    <a:pt x="626" y="142"/>
                    <a:pt x="626" y="142"/>
                    <a:pt x="626" y="143"/>
                  </a:cubicBezTo>
                  <a:lnTo>
                    <a:pt x="626" y="143"/>
                  </a:lnTo>
                  <a:cubicBezTo>
                    <a:pt x="626" y="144"/>
                    <a:pt x="627" y="144"/>
                    <a:pt x="627" y="145"/>
                  </a:cubicBezTo>
                  <a:lnTo>
                    <a:pt x="627" y="145"/>
                  </a:lnTo>
                  <a:cubicBezTo>
                    <a:pt x="632" y="157"/>
                    <a:pt x="635" y="171"/>
                    <a:pt x="635" y="184"/>
                  </a:cubicBezTo>
                  <a:lnTo>
                    <a:pt x="635" y="184"/>
                  </a:lnTo>
                  <a:cubicBezTo>
                    <a:pt x="635" y="228"/>
                    <a:pt x="608" y="268"/>
                    <a:pt x="564" y="300"/>
                  </a:cubicBezTo>
                  <a:lnTo>
                    <a:pt x="564" y="300"/>
                  </a:lnTo>
                  <a:cubicBezTo>
                    <a:pt x="562" y="301"/>
                    <a:pt x="561" y="302"/>
                    <a:pt x="559" y="303"/>
                  </a:cubicBezTo>
                  <a:lnTo>
                    <a:pt x="559" y="303"/>
                  </a:lnTo>
                  <a:cubicBezTo>
                    <a:pt x="557" y="305"/>
                    <a:pt x="555" y="306"/>
                    <a:pt x="554" y="307"/>
                  </a:cubicBezTo>
                  <a:lnTo>
                    <a:pt x="554" y="307"/>
                  </a:lnTo>
                  <a:cubicBezTo>
                    <a:pt x="550" y="309"/>
                    <a:pt x="546" y="312"/>
                    <a:pt x="542" y="314"/>
                  </a:cubicBezTo>
                  <a:lnTo>
                    <a:pt x="542" y="314"/>
                  </a:lnTo>
                  <a:cubicBezTo>
                    <a:pt x="540" y="315"/>
                    <a:pt x="538" y="316"/>
                    <a:pt x="537" y="317"/>
                  </a:cubicBezTo>
                  <a:lnTo>
                    <a:pt x="537" y="317"/>
                  </a:lnTo>
                  <a:cubicBezTo>
                    <a:pt x="535" y="318"/>
                    <a:pt x="534" y="318"/>
                    <a:pt x="533" y="319"/>
                  </a:cubicBezTo>
                  <a:lnTo>
                    <a:pt x="533" y="319"/>
                  </a:lnTo>
                  <a:cubicBezTo>
                    <a:pt x="532" y="319"/>
                    <a:pt x="532" y="319"/>
                    <a:pt x="531" y="320"/>
                  </a:cubicBezTo>
                  <a:lnTo>
                    <a:pt x="531" y="320"/>
                  </a:lnTo>
                  <a:cubicBezTo>
                    <a:pt x="530" y="321"/>
                    <a:pt x="528" y="322"/>
                    <a:pt x="527" y="322"/>
                  </a:cubicBezTo>
                  <a:lnTo>
                    <a:pt x="527" y="322"/>
                  </a:lnTo>
                  <a:cubicBezTo>
                    <a:pt x="524" y="323"/>
                    <a:pt x="522" y="325"/>
                    <a:pt x="520" y="325"/>
                  </a:cubicBezTo>
                  <a:lnTo>
                    <a:pt x="520" y="325"/>
                  </a:lnTo>
                  <a:cubicBezTo>
                    <a:pt x="518" y="326"/>
                    <a:pt x="516" y="327"/>
                    <a:pt x="514" y="328"/>
                  </a:cubicBezTo>
                  <a:lnTo>
                    <a:pt x="514" y="328"/>
                  </a:lnTo>
                  <a:cubicBezTo>
                    <a:pt x="512" y="329"/>
                    <a:pt x="510" y="330"/>
                    <a:pt x="508" y="331"/>
                  </a:cubicBezTo>
                  <a:lnTo>
                    <a:pt x="508" y="331"/>
                  </a:lnTo>
                  <a:cubicBezTo>
                    <a:pt x="506" y="332"/>
                    <a:pt x="504" y="333"/>
                    <a:pt x="502" y="333"/>
                  </a:cubicBezTo>
                  <a:lnTo>
                    <a:pt x="502" y="333"/>
                  </a:lnTo>
                  <a:cubicBezTo>
                    <a:pt x="500" y="335"/>
                    <a:pt x="498" y="335"/>
                    <a:pt x="497" y="336"/>
                  </a:cubicBezTo>
                  <a:lnTo>
                    <a:pt x="497" y="336"/>
                  </a:lnTo>
                  <a:cubicBezTo>
                    <a:pt x="496" y="336"/>
                    <a:pt x="495" y="336"/>
                    <a:pt x="494" y="336"/>
                  </a:cubicBezTo>
                  <a:lnTo>
                    <a:pt x="494" y="336"/>
                  </a:lnTo>
                  <a:cubicBezTo>
                    <a:pt x="493" y="337"/>
                    <a:pt x="492" y="337"/>
                    <a:pt x="491" y="338"/>
                  </a:cubicBezTo>
                  <a:lnTo>
                    <a:pt x="491" y="338"/>
                  </a:lnTo>
                  <a:cubicBezTo>
                    <a:pt x="490" y="339"/>
                    <a:pt x="488" y="339"/>
                    <a:pt x="487" y="339"/>
                  </a:cubicBezTo>
                  <a:lnTo>
                    <a:pt x="487" y="339"/>
                  </a:lnTo>
                  <a:cubicBezTo>
                    <a:pt x="486" y="339"/>
                    <a:pt x="486" y="340"/>
                    <a:pt x="485" y="340"/>
                  </a:cubicBezTo>
                  <a:lnTo>
                    <a:pt x="485" y="340"/>
                  </a:lnTo>
                  <a:cubicBezTo>
                    <a:pt x="483" y="341"/>
                    <a:pt x="481" y="342"/>
                    <a:pt x="480" y="342"/>
                  </a:cubicBezTo>
                  <a:lnTo>
                    <a:pt x="480" y="342"/>
                  </a:lnTo>
                  <a:cubicBezTo>
                    <a:pt x="431" y="359"/>
                    <a:pt x="377" y="367"/>
                    <a:pt x="319" y="367"/>
                  </a:cubicBezTo>
                  <a:lnTo>
                    <a:pt x="319" y="367"/>
                  </a:lnTo>
                  <a:cubicBezTo>
                    <a:pt x="260" y="367"/>
                    <a:pt x="205" y="359"/>
                    <a:pt x="158" y="342"/>
                  </a:cubicBezTo>
                  <a:lnTo>
                    <a:pt x="158" y="342"/>
                  </a:lnTo>
                  <a:cubicBezTo>
                    <a:pt x="155" y="342"/>
                    <a:pt x="154" y="341"/>
                    <a:pt x="152" y="340"/>
                  </a:cubicBezTo>
                  <a:lnTo>
                    <a:pt x="149" y="339"/>
                  </a:lnTo>
                  <a:lnTo>
                    <a:pt x="149" y="339"/>
                  </a:lnTo>
                  <a:cubicBezTo>
                    <a:pt x="148" y="339"/>
                    <a:pt x="147" y="339"/>
                    <a:pt x="146" y="338"/>
                  </a:cubicBezTo>
                  <a:lnTo>
                    <a:pt x="146" y="338"/>
                  </a:lnTo>
                  <a:cubicBezTo>
                    <a:pt x="145" y="337"/>
                    <a:pt x="144" y="337"/>
                    <a:pt x="142" y="336"/>
                  </a:cubicBezTo>
                  <a:lnTo>
                    <a:pt x="142" y="336"/>
                  </a:lnTo>
                  <a:cubicBezTo>
                    <a:pt x="142" y="336"/>
                    <a:pt x="141" y="336"/>
                    <a:pt x="140" y="336"/>
                  </a:cubicBezTo>
                  <a:lnTo>
                    <a:pt x="140" y="336"/>
                  </a:lnTo>
                  <a:cubicBezTo>
                    <a:pt x="139" y="335"/>
                    <a:pt x="137" y="335"/>
                    <a:pt x="136" y="334"/>
                  </a:cubicBezTo>
                  <a:lnTo>
                    <a:pt x="136" y="334"/>
                  </a:lnTo>
                  <a:cubicBezTo>
                    <a:pt x="132" y="333"/>
                    <a:pt x="131" y="332"/>
                    <a:pt x="129" y="331"/>
                  </a:cubicBezTo>
                  <a:lnTo>
                    <a:pt x="129" y="331"/>
                  </a:lnTo>
                  <a:cubicBezTo>
                    <a:pt x="126" y="330"/>
                    <a:pt x="125" y="329"/>
                    <a:pt x="123" y="329"/>
                  </a:cubicBezTo>
                  <a:lnTo>
                    <a:pt x="123" y="329"/>
                  </a:lnTo>
                  <a:cubicBezTo>
                    <a:pt x="121" y="327"/>
                    <a:pt x="119" y="326"/>
                    <a:pt x="117" y="326"/>
                  </a:cubicBezTo>
                  <a:lnTo>
                    <a:pt x="117" y="326"/>
                  </a:lnTo>
                  <a:cubicBezTo>
                    <a:pt x="115" y="325"/>
                    <a:pt x="113" y="323"/>
                    <a:pt x="111" y="323"/>
                  </a:cubicBezTo>
                  <a:lnTo>
                    <a:pt x="111" y="323"/>
                  </a:lnTo>
                  <a:cubicBezTo>
                    <a:pt x="108" y="322"/>
                    <a:pt x="107" y="321"/>
                    <a:pt x="105" y="320"/>
                  </a:cubicBezTo>
                  <a:lnTo>
                    <a:pt x="105" y="320"/>
                  </a:lnTo>
                  <a:cubicBezTo>
                    <a:pt x="105" y="319"/>
                    <a:pt x="104" y="319"/>
                    <a:pt x="104" y="319"/>
                  </a:cubicBezTo>
                  <a:lnTo>
                    <a:pt x="104" y="319"/>
                  </a:lnTo>
                  <a:cubicBezTo>
                    <a:pt x="102" y="318"/>
                    <a:pt x="101" y="318"/>
                    <a:pt x="100" y="317"/>
                  </a:cubicBezTo>
                  <a:lnTo>
                    <a:pt x="100" y="317"/>
                  </a:lnTo>
                  <a:cubicBezTo>
                    <a:pt x="98" y="316"/>
                    <a:pt x="97" y="315"/>
                    <a:pt x="96" y="315"/>
                  </a:cubicBezTo>
                  <a:lnTo>
                    <a:pt x="96" y="315"/>
                  </a:lnTo>
                  <a:cubicBezTo>
                    <a:pt x="91" y="312"/>
                    <a:pt x="86" y="309"/>
                    <a:pt x="83" y="307"/>
                  </a:cubicBezTo>
                  <a:lnTo>
                    <a:pt x="83" y="307"/>
                  </a:lnTo>
                  <a:cubicBezTo>
                    <a:pt x="81" y="306"/>
                    <a:pt x="79" y="305"/>
                    <a:pt x="78" y="303"/>
                  </a:cubicBezTo>
                  <a:lnTo>
                    <a:pt x="78" y="303"/>
                  </a:lnTo>
                  <a:cubicBezTo>
                    <a:pt x="76" y="302"/>
                    <a:pt x="74" y="301"/>
                    <a:pt x="73" y="300"/>
                  </a:cubicBezTo>
                  <a:lnTo>
                    <a:pt x="73" y="300"/>
                  </a:lnTo>
                  <a:cubicBezTo>
                    <a:pt x="28" y="268"/>
                    <a:pt x="1" y="228"/>
                    <a:pt x="0" y="184"/>
                  </a:cubicBezTo>
                  <a:lnTo>
                    <a:pt x="0" y="184"/>
                  </a:lnTo>
                  <a:cubicBezTo>
                    <a:pt x="0" y="171"/>
                    <a:pt x="3" y="157"/>
                    <a:pt x="7" y="145"/>
                  </a:cubicBezTo>
                  <a:lnTo>
                    <a:pt x="7" y="145"/>
                  </a:lnTo>
                  <a:cubicBezTo>
                    <a:pt x="8" y="144"/>
                    <a:pt x="8" y="144"/>
                    <a:pt x="8" y="143"/>
                  </a:cubicBezTo>
                  <a:lnTo>
                    <a:pt x="8" y="143"/>
                  </a:lnTo>
                  <a:cubicBezTo>
                    <a:pt x="8" y="142"/>
                    <a:pt x="8" y="142"/>
                    <a:pt x="8" y="142"/>
                  </a:cubicBezTo>
                  <a:lnTo>
                    <a:pt x="8" y="142"/>
                  </a:lnTo>
                  <a:cubicBezTo>
                    <a:pt x="35" y="76"/>
                    <a:pt x="124" y="23"/>
                    <a:pt x="237" y="6"/>
                  </a:cubicBezTo>
                  <a:lnTo>
                    <a:pt x="237" y="6"/>
                  </a:lnTo>
                  <a:cubicBezTo>
                    <a:pt x="240" y="5"/>
                    <a:pt x="242" y="5"/>
                    <a:pt x="243" y="5"/>
                  </a:cubicBezTo>
                  <a:lnTo>
                    <a:pt x="243" y="5"/>
                  </a:lnTo>
                  <a:cubicBezTo>
                    <a:pt x="245" y="5"/>
                    <a:pt x="246" y="5"/>
                    <a:pt x="248" y="4"/>
                  </a:cubicBezTo>
                  <a:lnTo>
                    <a:pt x="248" y="4"/>
                  </a:lnTo>
                  <a:cubicBezTo>
                    <a:pt x="271" y="1"/>
                    <a:pt x="294" y="0"/>
                    <a:pt x="317" y="0"/>
                  </a:cubicBezTo>
                  <a:lnTo>
                    <a:pt x="317" y="0"/>
                  </a:lnTo>
                  <a:cubicBezTo>
                    <a:pt x="340" y="0"/>
                    <a:pt x="362" y="1"/>
                    <a:pt x="384" y="4"/>
                  </a:cubicBezTo>
                  <a:lnTo>
                    <a:pt x="384" y="4"/>
                  </a:lnTo>
                  <a:cubicBezTo>
                    <a:pt x="386" y="5"/>
                    <a:pt x="388" y="5"/>
                    <a:pt x="390" y="5"/>
                  </a:cubicBezTo>
                  <a:lnTo>
                    <a:pt x="390" y="5"/>
                  </a:lnTo>
                  <a:cubicBezTo>
                    <a:pt x="391" y="5"/>
                    <a:pt x="393" y="5"/>
                    <a:pt x="394" y="6"/>
                  </a:cubicBezTo>
                  <a:lnTo>
                    <a:pt x="394" y="6"/>
                  </a:lnTo>
                  <a:cubicBezTo>
                    <a:pt x="451" y="14"/>
                    <a:pt x="501" y="31"/>
                    <a:pt x="541" y="54"/>
                  </a:cubicBezTo>
                </a:path>
              </a:pathLst>
            </a:custGeom>
            <a:solidFill>
              <a:schemeClr val="accent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9" name="Freeform 5">
              <a:extLst>
                <a:ext uri="{FF2B5EF4-FFF2-40B4-BE49-F238E27FC236}">
                  <a16:creationId xmlns="" xmlns:a16="http://schemas.microsoft.com/office/drawing/2014/main" id="{E8242495-EB31-9F49-B70C-0C1DAEC2280D}"/>
                </a:ext>
              </a:extLst>
            </p:cNvPr>
            <p:cNvSpPr>
              <a:spLocks noChangeArrowheads="1"/>
            </p:cNvSpPr>
            <p:nvPr/>
          </p:nvSpPr>
          <p:spPr bwMode="auto">
            <a:xfrm>
              <a:off x="10636344" y="6878164"/>
              <a:ext cx="6457638" cy="3764556"/>
            </a:xfrm>
            <a:custGeom>
              <a:avLst/>
              <a:gdLst>
                <a:gd name="T0" fmla="*/ 6332 w 9886"/>
                <a:gd name="T1" fmla="*/ 0 h 5763"/>
                <a:gd name="T2" fmla="*/ 0 w 9886"/>
                <a:gd name="T3" fmla="*/ 3711 h 5763"/>
                <a:gd name="T4" fmla="*/ 3551 w 9886"/>
                <a:gd name="T5" fmla="*/ 5762 h 5763"/>
                <a:gd name="T6" fmla="*/ 9885 w 9886"/>
                <a:gd name="T7" fmla="*/ 2050 h 5763"/>
                <a:gd name="T8" fmla="*/ 6332 w 9886"/>
                <a:gd name="T9" fmla="*/ 0 h 5763"/>
              </a:gdLst>
              <a:ahLst/>
              <a:cxnLst>
                <a:cxn ang="0">
                  <a:pos x="T0" y="T1"/>
                </a:cxn>
                <a:cxn ang="0">
                  <a:pos x="T2" y="T3"/>
                </a:cxn>
                <a:cxn ang="0">
                  <a:pos x="T4" y="T5"/>
                </a:cxn>
                <a:cxn ang="0">
                  <a:pos x="T6" y="T7"/>
                </a:cxn>
                <a:cxn ang="0">
                  <a:pos x="T8" y="T9"/>
                </a:cxn>
              </a:cxnLst>
              <a:rect l="0" t="0" r="r" b="b"/>
              <a:pathLst>
                <a:path w="9886" h="5763">
                  <a:moveTo>
                    <a:pt x="6332" y="0"/>
                  </a:moveTo>
                  <a:lnTo>
                    <a:pt x="0" y="3711"/>
                  </a:lnTo>
                  <a:lnTo>
                    <a:pt x="3551" y="5762"/>
                  </a:lnTo>
                  <a:lnTo>
                    <a:pt x="9885" y="2050"/>
                  </a:lnTo>
                  <a:lnTo>
                    <a:pt x="6332" y="0"/>
                  </a:lnTo>
                </a:path>
              </a:pathLst>
            </a:custGeom>
            <a:solidFill>
              <a:schemeClr val="accent1">
                <a:lumMod val="60000"/>
                <a:lumOff val="40000"/>
              </a:schemeClr>
            </a:solidFill>
            <a:ln>
              <a:noFill/>
            </a:ln>
            <a:effectLst/>
          </p:spPr>
          <p:txBody>
            <a:bodyPr wrap="none" anchor="ctr"/>
            <a:lstStyle/>
            <a:p>
              <a:endParaRPr lang="en-US" sz="6532" dirty="0">
                <a:latin typeface="Lato Light" panose="020F0502020204030203" pitchFamily="34" charset="0"/>
              </a:endParaRPr>
            </a:p>
          </p:txBody>
        </p:sp>
        <p:sp>
          <p:nvSpPr>
            <p:cNvPr id="10" name="Freeform 9">
              <a:extLst>
                <a:ext uri="{FF2B5EF4-FFF2-40B4-BE49-F238E27FC236}">
                  <a16:creationId xmlns="" xmlns:a16="http://schemas.microsoft.com/office/drawing/2014/main" id="{F3125226-0CA7-6C4E-AC53-814D9D73130E}"/>
                </a:ext>
              </a:extLst>
            </p:cNvPr>
            <p:cNvSpPr>
              <a:spLocks noChangeArrowheads="1"/>
            </p:cNvSpPr>
            <p:nvPr/>
          </p:nvSpPr>
          <p:spPr bwMode="auto">
            <a:xfrm>
              <a:off x="11488913" y="2273038"/>
              <a:ext cx="4579027" cy="4348127"/>
            </a:xfrm>
            <a:custGeom>
              <a:avLst/>
              <a:gdLst>
                <a:gd name="connsiteX0" fmla="*/ 2296490 w 4579027"/>
                <a:gd name="connsiteY0" fmla="*/ 3162084 h 4348127"/>
                <a:gd name="connsiteX1" fmla="*/ 2446286 w 4579027"/>
                <a:gd name="connsiteY1" fmla="*/ 3215035 h 4348127"/>
                <a:gd name="connsiteX2" fmla="*/ 2727755 w 4579027"/>
                <a:gd name="connsiteY2" fmla="*/ 3512015 h 4348127"/>
                <a:gd name="connsiteX3" fmla="*/ 2725796 w 4579027"/>
                <a:gd name="connsiteY3" fmla="*/ 4158844 h 4348127"/>
                <a:gd name="connsiteX4" fmla="*/ 2398613 w 4579027"/>
                <a:gd name="connsiteY4" fmla="*/ 4348127 h 4348127"/>
                <a:gd name="connsiteX5" fmla="*/ 2400572 w 4579027"/>
                <a:gd name="connsiteY5" fmla="*/ 3701299 h 4348127"/>
                <a:gd name="connsiteX6" fmla="*/ 2119755 w 4579027"/>
                <a:gd name="connsiteY6" fmla="*/ 3404972 h 4348127"/>
                <a:gd name="connsiteX7" fmla="*/ 1837633 w 4579027"/>
                <a:gd name="connsiteY7" fmla="*/ 3376905 h 4348127"/>
                <a:gd name="connsiteX8" fmla="*/ 2164817 w 4579027"/>
                <a:gd name="connsiteY8" fmla="*/ 3186969 h 4348127"/>
                <a:gd name="connsiteX9" fmla="*/ 2296490 w 4579027"/>
                <a:gd name="connsiteY9" fmla="*/ 3162084 h 4348127"/>
                <a:gd name="connsiteX10" fmla="*/ 1786083 w 4579027"/>
                <a:gd name="connsiteY10" fmla="*/ 2035849 h 4348127"/>
                <a:gd name="connsiteX11" fmla="*/ 2448619 w 4579027"/>
                <a:gd name="connsiteY11" fmla="*/ 2231696 h 4348127"/>
                <a:gd name="connsiteX12" fmla="*/ 3452830 w 4579027"/>
                <a:gd name="connsiteY12" fmla="*/ 3291645 h 4348127"/>
                <a:gd name="connsiteX13" fmla="*/ 3125711 w 4579027"/>
                <a:gd name="connsiteY13" fmla="*/ 3481155 h 4348127"/>
                <a:gd name="connsiteX14" fmla="*/ 2121500 w 4579027"/>
                <a:gd name="connsiteY14" fmla="*/ 2421206 h 4348127"/>
                <a:gd name="connsiteX15" fmla="*/ 1114677 w 4579027"/>
                <a:gd name="connsiteY15" fmla="*/ 2319263 h 4348127"/>
                <a:gd name="connsiteX16" fmla="*/ 1441143 w 4579027"/>
                <a:gd name="connsiteY16" fmla="*/ 2128446 h 4348127"/>
                <a:gd name="connsiteX17" fmla="*/ 1786083 w 4579027"/>
                <a:gd name="connsiteY17" fmla="*/ 2035849 h 4348127"/>
                <a:gd name="connsiteX18" fmla="*/ 1406983 w 4579027"/>
                <a:gd name="connsiteY18" fmla="*/ 1018294 h 4348127"/>
                <a:gd name="connsiteX19" fmla="*/ 2451071 w 4579027"/>
                <a:gd name="connsiteY19" fmla="*/ 1322574 h 4348127"/>
                <a:gd name="connsiteX20" fmla="*/ 4014489 w 4579027"/>
                <a:gd name="connsiteY20" fmla="*/ 2971348 h 4348127"/>
                <a:gd name="connsiteX21" fmla="*/ 3687307 w 4579027"/>
                <a:gd name="connsiteY21" fmla="*/ 3161441 h 4348127"/>
                <a:gd name="connsiteX22" fmla="*/ 2123889 w 4579027"/>
                <a:gd name="connsiteY22" fmla="*/ 1512666 h 4348127"/>
                <a:gd name="connsiteX23" fmla="*/ 555900 w 4579027"/>
                <a:gd name="connsiteY23" fmla="*/ 1353276 h 4348127"/>
                <a:gd name="connsiteX24" fmla="*/ 883081 w 4579027"/>
                <a:gd name="connsiteY24" fmla="*/ 1163183 h 4348127"/>
                <a:gd name="connsiteX25" fmla="*/ 1406983 w 4579027"/>
                <a:gd name="connsiteY25" fmla="*/ 1018294 h 4348127"/>
                <a:gd name="connsiteX26" fmla="*/ 1055618 w 4579027"/>
                <a:gd name="connsiteY26" fmla="*/ 598 h 4348127"/>
                <a:gd name="connsiteX27" fmla="*/ 2455781 w 4579027"/>
                <a:gd name="connsiteY27" fmla="*/ 413205 h 4348127"/>
                <a:gd name="connsiteX28" fmla="*/ 4579027 w 4579027"/>
                <a:gd name="connsiteY28" fmla="*/ 2650998 h 4348127"/>
                <a:gd name="connsiteX29" fmla="*/ 4251721 w 4579027"/>
                <a:gd name="connsiteY29" fmla="*/ 2841727 h 4348127"/>
                <a:gd name="connsiteX30" fmla="*/ 2128474 w 4579027"/>
                <a:gd name="connsiteY30" fmla="*/ 603933 h 4348127"/>
                <a:gd name="connsiteX31" fmla="*/ 0 w 4579027"/>
                <a:gd name="connsiteY31" fmla="*/ 386424 h 4348127"/>
                <a:gd name="connsiteX32" fmla="*/ 326653 w 4579027"/>
                <a:gd name="connsiteY32" fmla="*/ 196349 h 4348127"/>
                <a:gd name="connsiteX33" fmla="*/ 1055618 w 4579027"/>
                <a:gd name="connsiteY33" fmla="*/ 598 h 43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9027" h="4348127">
                  <a:moveTo>
                    <a:pt x="2296490" y="3162084"/>
                  </a:moveTo>
                  <a:cubicBezTo>
                    <a:pt x="2344409" y="3167388"/>
                    <a:pt x="2395347" y="3185663"/>
                    <a:pt x="2446286" y="3215035"/>
                  </a:cubicBezTo>
                  <a:cubicBezTo>
                    <a:pt x="2548164" y="3274431"/>
                    <a:pt x="2650041" y="3377558"/>
                    <a:pt x="2727755" y="3512015"/>
                  </a:cubicBezTo>
                  <a:cubicBezTo>
                    <a:pt x="2882531" y="3780276"/>
                    <a:pt x="2881878" y="4070076"/>
                    <a:pt x="2725796" y="4158844"/>
                  </a:cubicBezTo>
                  <a:lnTo>
                    <a:pt x="2398613" y="4348127"/>
                  </a:lnTo>
                  <a:cubicBezTo>
                    <a:pt x="2554694" y="4260013"/>
                    <a:pt x="2555347" y="3970212"/>
                    <a:pt x="2400572" y="3701299"/>
                  </a:cubicBezTo>
                  <a:cubicBezTo>
                    <a:pt x="2322857" y="3567495"/>
                    <a:pt x="2221633" y="3463715"/>
                    <a:pt x="2119755" y="3404972"/>
                  </a:cubicBezTo>
                  <a:cubicBezTo>
                    <a:pt x="2017225" y="3346881"/>
                    <a:pt x="1915347" y="3332522"/>
                    <a:pt x="1837633" y="3376905"/>
                  </a:cubicBezTo>
                  <a:lnTo>
                    <a:pt x="2164817" y="3186969"/>
                  </a:lnTo>
                  <a:cubicBezTo>
                    <a:pt x="2203674" y="3164451"/>
                    <a:pt x="2248572" y="3156781"/>
                    <a:pt x="2296490" y="3162084"/>
                  </a:cubicBezTo>
                  <a:close/>
                  <a:moveTo>
                    <a:pt x="1786083" y="2035849"/>
                  </a:moveTo>
                  <a:cubicBezTo>
                    <a:pt x="1992944" y="2030699"/>
                    <a:pt x="2220909" y="2100183"/>
                    <a:pt x="2448619" y="2231696"/>
                  </a:cubicBezTo>
                  <a:cubicBezTo>
                    <a:pt x="2812956" y="2442117"/>
                    <a:pt x="3176639" y="2811988"/>
                    <a:pt x="3452830" y="3291645"/>
                  </a:cubicBezTo>
                  <a:lnTo>
                    <a:pt x="3125711" y="3481155"/>
                  </a:lnTo>
                  <a:cubicBezTo>
                    <a:pt x="2849520" y="3002152"/>
                    <a:pt x="2485836" y="2632281"/>
                    <a:pt x="2121500" y="2421206"/>
                  </a:cubicBezTo>
                  <a:cubicBezTo>
                    <a:pt x="1757163" y="2211438"/>
                    <a:pt x="1392174" y="2160467"/>
                    <a:pt x="1114677" y="2319263"/>
                  </a:cubicBezTo>
                  <a:lnTo>
                    <a:pt x="1441143" y="2128446"/>
                  </a:lnTo>
                  <a:cubicBezTo>
                    <a:pt x="1545449" y="2068897"/>
                    <a:pt x="1661967" y="2038939"/>
                    <a:pt x="1786083" y="2035849"/>
                  </a:cubicBezTo>
                  <a:close/>
                  <a:moveTo>
                    <a:pt x="1406983" y="1018294"/>
                  </a:moveTo>
                  <a:cubicBezTo>
                    <a:pt x="1724443" y="1006467"/>
                    <a:pt x="2080869" y="1108638"/>
                    <a:pt x="2451071" y="1322574"/>
                  </a:cubicBezTo>
                  <a:cubicBezTo>
                    <a:pt x="3043393" y="1664871"/>
                    <a:pt x="3598492" y="2250173"/>
                    <a:pt x="4014489" y="2971348"/>
                  </a:cubicBezTo>
                  <a:lnTo>
                    <a:pt x="3687307" y="3161441"/>
                  </a:lnTo>
                  <a:cubicBezTo>
                    <a:pt x="3271310" y="2440265"/>
                    <a:pt x="2716212" y="1854963"/>
                    <a:pt x="2123889" y="1512666"/>
                  </a:cubicBezTo>
                  <a:cubicBezTo>
                    <a:pt x="1531567" y="1171022"/>
                    <a:pt x="974509" y="1114190"/>
                    <a:pt x="555900" y="1353276"/>
                  </a:cubicBezTo>
                  <a:lnTo>
                    <a:pt x="883081" y="1163183"/>
                  </a:lnTo>
                  <a:cubicBezTo>
                    <a:pt x="1040060" y="1073526"/>
                    <a:pt x="1216508" y="1025391"/>
                    <a:pt x="1406983" y="1018294"/>
                  </a:cubicBezTo>
                  <a:close/>
                  <a:moveTo>
                    <a:pt x="1055618" y="598"/>
                  </a:moveTo>
                  <a:cubicBezTo>
                    <a:pt x="1492715" y="-10597"/>
                    <a:pt x="1974375" y="135603"/>
                    <a:pt x="2455781" y="413205"/>
                  </a:cubicBezTo>
                  <a:cubicBezTo>
                    <a:pt x="3225376" y="858020"/>
                    <a:pt x="3994971" y="1639223"/>
                    <a:pt x="4579027" y="2650998"/>
                  </a:cubicBezTo>
                  <a:lnTo>
                    <a:pt x="4251721" y="2841727"/>
                  </a:lnTo>
                  <a:cubicBezTo>
                    <a:pt x="3667665" y="1829298"/>
                    <a:pt x="2898723" y="1048095"/>
                    <a:pt x="2128474" y="603933"/>
                  </a:cubicBezTo>
                  <a:cubicBezTo>
                    <a:pt x="1358225" y="159118"/>
                    <a:pt x="587323" y="51996"/>
                    <a:pt x="0" y="386424"/>
                  </a:cubicBezTo>
                  <a:lnTo>
                    <a:pt x="326653" y="196349"/>
                  </a:lnTo>
                  <a:cubicBezTo>
                    <a:pt x="547144" y="70694"/>
                    <a:pt x="793360" y="7315"/>
                    <a:pt x="1055618" y="598"/>
                  </a:cubicBezTo>
                  <a:close/>
                </a:path>
              </a:pathLst>
            </a:custGeom>
            <a:solidFill>
              <a:schemeClr val="accent5">
                <a:lumMod val="60000"/>
                <a:lumOff val="4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1" name="Freeform 10">
              <a:extLst>
                <a:ext uri="{FF2B5EF4-FFF2-40B4-BE49-F238E27FC236}">
                  <a16:creationId xmlns="" xmlns:a16="http://schemas.microsoft.com/office/drawing/2014/main" id="{66BEE405-8163-754A-A2A5-B05709B3BB97}"/>
                </a:ext>
              </a:extLst>
            </p:cNvPr>
            <p:cNvSpPr>
              <a:spLocks noChangeArrowheads="1"/>
            </p:cNvSpPr>
            <p:nvPr/>
          </p:nvSpPr>
          <p:spPr bwMode="auto">
            <a:xfrm>
              <a:off x="11488914" y="2462838"/>
              <a:ext cx="4250673" cy="4186201"/>
            </a:xfrm>
            <a:custGeom>
              <a:avLst/>
              <a:gdLst>
                <a:gd name="connsiteX0" fmla="*/ 1970754 w 4250673"/>
                <a:gd name="connsiteY0" fmla="*/ 3162262 h 4186201"/>
                <a:gd name="connsiteX1" fmla="*/ 2121209 w 4250673"/>
                <a:gd name="connsiteY1" fmla="*/ 3214832 h 4186201"/>
                <a:gd name="connsiteX2" fmla="*/ 2402189 w 4250673"/>
                <a:gd name="connsiteY2" fmla="*/ 3511771 h 4186201"/>
                <a:gd name="connsiteX3" fmla="*/ 2400229 w 4250673"/>
                <a:gd name="connsiteY3" fmla="*/ 4159935 h 4186201"/>
                <a:gd name="connsiteX4" fmla="*/ 2117942 w 4250673"/>
                <a:gd name="connsiteY4" fmla="*/ 4131811 h 4186201"/>
                <a:gd name="connsiteX5" fmla="*/ 1836962 w 4250673"/>
                <a:gd name="connsiteY5" fmla="*/ 3834872 h 4186201"/>
                <a:gd name="connsiteX6" fmla="*/ 1838922 w 4250673"/>
                <a:gd name="connsiteY6" fmla="*/ 3186708 h 4186201"/>
                <a:gd name="connsiteX7" fmla="*/ 1970754 w 4250673"/>
                <a:gd name="connsiteY7" fmla="*/ 3162262 h 4186201"/>
                <a:gd name="connsiteX8" fmla="*/ 1459406 w 4250673"/>
                <a:gd name="connsiteY8" fmla="*/ 2035906 h 4186201"/>
                <a:gd name="connsiteX9" fmla="*/ 2122323 w 4250673"/>
                <a:gd name="connsiteY9" fmla="*/ 2230684 h 4186201"/>
                <a:gd name="connsiteX10" fmla="*/ 3127355 w 4250673"/>
                <a:gd name="connsiteY10" fmla="*/ 3290615 h 4186201"/>
                <a:gd name="connsiteX11" fmla="*/ 2818918 w 4250673"/>
                <a:gd name="connsiteY11" fmla="*/ 3467053 h 4186201"/>
                <a:gd name="connsiteX12" fmla="*/ 2121016 w 4250673"/>
                <a:gd name="connsiteY12" fmla="*/ 2731897 h 4186201"/>
                <a:gd name="connsiteX13" fmla="*/ 1421154 w 4250673"/>
                <a:gd name="connsiteY13" fmla="*/ 2660015 h 4186201"/>
                <a:gd name="connsiteX14" fmla="*/ 1114678 w 4250673"/>
                <a:gd name="connsiteY14" fmla="*/ 2128743 h 4186201"/>
                <a:gd name="connsiteX15" fmla="*/ 1459406 w 4250673"/>
                <a:gd name="connsiteY15" fmla="*/ 2035906 h 4186201"/>
                <a:gd name="connsiteX16" fmla="*/ 1080087 w 4250673"/>
                <a:gd name="connsiteY16" fmla="*/ 1018739 h 4186201"/>
                <a:gd name="connsiteX17" fmla="*/ 2124744 w 4250673"/>
                <a:gd name="connsiteY17" fmla="*/ 1322752 h 4186201"/>
                <a:gd name="connsiteX18" fmla="*/ 3689015 w 4250673"/>
                <a:gd name="connsiteY18" fmla="*/ 2971019 h 4186201"/>
                <a:gd name="connsiteX19" fmla="*/ 3379950 w 4250673"/>
                <a:gd name="connsiteY19" fmla="*/ 3147339 h 4186201"/>
                <a:gd name="connsiteX20" fmla="*/ 2122783 w 4250673"/>
                <a:gd name="connsiteY20" fmla="*/ 1822979 h 4186201"/>
                <a:gd name="connsiteX21" fmla="*/ 863003 w 4250673"/>
                <a:gd name="connsiteY21" fmla="*/ 1694984 h 4186201"/>
                <a:gd name="connsiteX22" fmla="*/ 555899 w 4250673"/>
                <a:gd name="connsiteY22" fmla="*/ 1163411 h 4186201"/>
                <a:gd name="connsiteX23" fmla="*/ 1080087 w 4250673"/>
                <a:gd name="connsiteY23" fmla="*/ 1018739 h 4186201"/>
                <a:gd name="connsiteX24" fmla="*/ 728291 w 4250673"/>
                <a:gd name="connsiteY24" fmla="*/ 597 h 4186201"/>
                <a:gd name="connsiteX25" fmla="*/ 2127949 w 4250673"/>
                <a:gd name="connsiteY25" fmla="*/ 413622 h 4186201"/>
                <a:gd name="connsiteX26" fmla="*/ 4250673 w 4250673"/>
                <a:gd name="connsiteY26" fmla="*/ 2651885 h 4186201"/>
                <a:gd name="connsiteX27" fmla="*/ 3941735 w 4250673"/>
                <a:gd name="connsiteY27" fmla="*/ 2827627 h 4186201"/>
                <a:gd name="connsiteX28" fmla="*/ 2126643 w 4250673"/>
                <a:gd name="connsiteY28" fmla="*/ 913409 h 4186201"/>
                <a:gd name="connsiteX29" fmla="*/ 306325 w 4250673"/>
                <a:gd name="connsiteY29" fmla="*/ 727867 h 4186201"/>
                <a:gd name="connsiteX30" fmla="*/ 0 w 4250673"/>
                <a:gd name="connsiteY30" fmla="*/ 196067 h 4186201"/>
                <a:gd name="connsiteX31" fmla="*/ 728291 w 4250673"/>
                <a:gd name="connsiteY31" fmla="*/ 597 h 418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50673" h="4186201">
                  <a:moveTo>
                    <a:pt x="1970754" y="3162262"/>
                  </a:moveTo>
                  <a:cubicBezTo>
                    <a:pt x="2018782" y="3167577"/>
                    <a:pt x="2069914" y="3185726"/>
                    <a:pt x="2121209" y="3214832"/>
                  </a:cubicBezTo>
                  <a:cubicBezTo>
                    <a:pt x="2223146" y="3273696"/>
                    <a:pt x="2324429" y="3377690"/>
                    <a:pt x="2402189" y="3511771"/>
                  </a:cubicBezTo>
                  <a:cubicBezTo>
                    <a:pt x="2557055" y="3781240"/>
                    <a:pt x="2556401" y="4071638"/>
                    <a:pt x="2400229" y="4159935"/>
                  </a:cubicBezTo>
                  <a:cubicBezTo>
                    <a:pt x="2322469" y="4204410"/>
                    <a:pt x="2220532" y="4190675"/>
                    <a:pt x="2117942" y="4131811"/>
                  </a:cubicBezTo>
                  <a:cubicBezTo>
                    <a:pt x="2016658" y="4072946"/>
                    <a:pt x="1914721" y="3968952"/>
                    <a:pt x="1836962" y="3834872"/>
                  </a:cubicBezTo>
                  <a:cubicBezTo>
                    <a:pt x="1682096" y="3566057"/>
                    <a:pt x="1682749" y="3275659"/>
                    <a:pt x="1838922" y="3186708"/>
                  </a:cubicBezTo>
                  <a:cubicBezTo>
                    <a:pt x="1877802" y="3164470"/>
                    <a:pt x="1922726" y="3156948"/>
                    <a:pt x="1970754" y="3162262"/>
                  </a:cubicBezTo>
                  <a:close/>
                  <a:moveTo>
                    <a:pt x="1459406" y="2035906"/>
                  </a:moveTo>
                  <a:cubicBezTo>
                    <a:pt x="1666275" y="2030508"/>
                    <a:pt x="1894427" y="2099582"/>
                    <a:pt x="2122323" y="2230684"/>
                  </a:cubicBezTo>
                  <a:cubicBezTo>
                    <a:pt x="2486957" y="2441756"/>
                    <a:pt x="2850938" y="2811621"/>
                    <a:pt x="3127355" y="3290615"/>
                  </a:cubicBezTo>
                  <a:lnTo>
                    <a:pt x="2818918" y="3467053"/>
                  </a:lnTo>
                  <a:cubicBezTo>
                    <a:pt x="2626146" y="3134436"/>
                    <a:pt x="2373908" y="2877621"/>
                    <a:pt x="2121016" y="2731897"/>
                  </a:cubicBezTo>
                  <a:cubicBezTo>
                    <a:pt x="1867471" y="2585520"/>
                    <a:pt x="1614580" y="2550232"/>
                    <a:pt x="1421154" y="2660015"/>
                  </a:cubicBezTo>
                  <a:lnTo>
                    <a:pt x="1114678" y="2128743"/>
                  </a:lnTo>
                  <a:cubicBezTo>
                    <a:pt x="1218824" y="2069195"/>
                    <a:pt x="1335284" y="2039146"/>
                    <a:pt x="1459406" y="2035906"/>
                  </a:cubicBezTo>
                  <a:close/>
                  <a:moveTo>
                    <a:pt x="1080087" y="1018739"/>
                  </a:moveTo>
                  <a:cubicBezTo>
                    <a:pt x="1397720" y="1007049"/>
                    <a:pt x="1754340" y="1109290"/>
                    <a:pt x="2124744" y="1322752"/>
                  </a:cubicBezTo>
                  <a:cubicBezTo>
                    <a:pt x="2717389" y="1664944"/>
                    <a:pt x="3272791" y="2250065"/>
                    <a:pt x="3689015" y="2971019"/>
                  </a:cubicBezTo>
                  <a:lnTo>
                    <a:pt x="3379950" y="3147339"/>
                  </a:lnTo>
                  <a:cubicBezTo>
                    <a:pt x="3045403" y="2568095"/>
                    <a:pt x="2599122" y="2098561"/>
                    <a:pt x="2122783" y="1822979"/>
                  </a:cubicBezTo>
                  <a:cubicBezTo>
                    <a:pt x="1646445" y="1548703"/>
                    <a:pt x="1199511" y="1502990"/>
                    <a:pt x="863003" y="1694984"/>
                  </a:cubicBezTo>
                  <a:lnTo>
                    <a:pt x="555899" y="1163411"/>
                  </a:lnTo>
                  <a:cubicBezTo>
                    <a:pt x="712963" y="1073782"/>
                    <a:pt x="889507" y="1025753"/>
                    <a:pt x="1080087" y="1018739"/>
                  </a:cubicBezTo>
                  <a:close/>
                  <a:moveTo>
                    <a:pt x="728291" y="597"/>
                  </a:moveTo>
                  <a:cubicBezTo>
                    <a:pt x="1165120" y="-10575"/>
                    <a:pt x="1646662" y="135554"/>
                    <a:pt x="2127949" y="413622"/>
                  </a:cubicBezTo>
                  <a:cubicBezTo>
                    <a:pt x="2898008" y="857877"/>
                    <a:pt x="3666761" y="1639244"/>
                    <a:pt x="4250673" y="2651885"/>
                  </a:cubicBezTo>
                  <a:lnTo>
                    <a:pt x="3941735" y="2827627"/>
                  </a:lnTo>
                  <a:cubicBezTo>
                    <a:pt x="3442078" y="1961982"/>
                    <a:pt x="2784361" y="1293639"/>
                    <a:pt x="2126643" y="913409"/>
                  </a:cubicBezTo>
                  <a:cubicBezTo>
                    <a:pt x="1468272" y="533179"/>
                    <a:pt x="809248" y="441714"/>
                    <a:pt x="306325" y="727867"/>
                  </a:cubicBezTo>
                  <a:lnTo>
                    <a:pt x="0" y="196067"/>
                  </a:lnTo>
                  <a:cubicBezTo>
                    <a:pt x="220192" y="70630"/>
                    <a:pt x="466193" y="7300"/>
                    <a:pt x="728291" y="597"/>
                  </a:cubicBezTo>
                  <a:close/>
                </a:path>
              </a:pathLst>
            </a:custGeom>
            <a:solidFill>
              <a:schemeClr val="accent5"/>
            </a:solidFill>
            <a:ln>
              <a:noFill/>
            </a:ln>
            <a:effectLst/>
          </p:spPr>
          <p:txBody>
            <a:bodyPr wrap="square" anchor="ctr">
              <a:noAutofit/>
            </a:bodyPr>
            <a:lstStyle/>
            <a:p>
              <a:endParaRPr lang="en-US" sz="6532" dirty="0">
                <a:latin typeface="Lato Light" panose="020F0502020204030203" pitchFamily="34" charset="0"/>
              </a:endParaRPr>
            </a:p>
          </p:txBody>
        </p:sp>
        <p:sp>
          <p:nvSpPr>
            <p:cNvPr id="12" name="Freeform 14">
              <a:extLst>
                <a:ext uri="{FF2B5EF4-FFF2-40B4-BE49-F238E27FC236}">
                  <a16:creationId xmlns="" xmlns:a16="http://schemas.microsoft.com/office/drawing/2014/main" id="{8BDE5F77-6BF5-084A-A614-BC93D185FF93}"/>
                </a:ext>
              </a:extLst>
            </p:cNvPr>
            <p:cNvSpPr>
              <a:spLocks noChangeArrowheads="1"/>
            </p:cNvSpPr>
            <p:nvPr/>
          </p:nvSpPr>
          <p:spPr bwMode="auto">
            <a:xfrm>
              <a:off x="16189566" y="7514711"/>
              <a:ext cx="345636" cy="794963"/>
            </a:xfrm>
            <a:custGeom>
              <a:avLst/>
              <a:gdLst>
                <a:gd name="T0" fmla="*/ 447 w 529"/>
                <a:gd name="T1" fmla="*/ 8 h 1219"/>
                <a:gd name="T2" fmla="*/ 447 w 529"/>
                <a:gd name="T3" fmla="*/ 8 h 1219"/>
                <a:gd name="T4" fmla="*/ 396 w 529"/>
                <a:gd name="T5" fmla="*/ 13 h 1219"/>
                <a:gd name="T6" fmla="*/ 71 w 529"/>
                <a:gd name="T7" fmla="*/ 200 h 1219"/>
                <a:gd name="T8" fmla="*/ 71 w 529"/>
                <a:gd name="T9" fmla="*/ 200 h 1219"/>
                <a:gd name="T10" fmla="*/ 0 w 529"/>
                <a:gd name="T11" fmla="*/ 323 h 1219"/>
                <a:gd name="T12" fmla="*/ 2 w 529"/>
                <a:gd name="T13" fmla="*/ 1125 h 1219"/>
                <a:gd name="T14" fmla="*/ 2 w 529"/>
                <a:gd name="T15" fmla="*/ 1125 h 1219"/>
                <a:gd name="T16" fmla="*/ 23 w 529"/>
                <a:gd name="T17" fmla="*/ 1170 h 1219"/>
                <a:gd name="T18" fmla="*/ 105 w 529"/>
                <a:gd name="T19" fmla="*/ 1218 h 1219"/>
                <a:gd name="T20" fmla="*/ 105 w 529"/>
                <a:gd name="T21" fmla="*/ 1218 h 1219"/>
                <a:gd name="T22" fmla="*/ 84 w 529"/>
                <a:gd name="T23" fmla="*/ 1172 h 1219"/>
                <a:gd name="T24" fmla="*/ 82 w 529"/>
                <a:gd name="T25" fmla="*/ 371 h 1219"/>
                <a:gd name="T26" fmla="*/ 82 w 529"/>
                <a:gd name="T27" fmla="*/ 371 h 1219"/>
                <a:gd name="T28" fmla="*/ 153 w 529"/>
                <a:gd name="T29" fmla="*/ 248 h 1219"/>
                <a:gd name="T30" fmla="*/ 478 w 529"/>
                <a:gd name="T31" fmla="*/ 60 h 1219"/>
                <a:gd name="T32" fmla="*/ 478 w 529"/>
                <a:gd name="T33" fmla="*/ 60 h 1219"/>
                <a:gd name="T34" fmla="*/ 528 w 529"/>
                <a:gd name="T35" fmla="*/ 56 h 1219"/>
                <a:gd name="T36" fmla="*/ 447 w 529"/>
                <a:gd name="T37" fmla="*/ 8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9" h="1219">
                  <a:moveTo>
                    <a:pt x="447" y="8"/>
                  </a:moveTo>
                  <a:lnTo>
                    <a:pt x="447" y="8"/>
                  </a:lnTo>
                  <a:cubicBezTo>
                    <a:pt x="434" y="0"/>
                    <a:pt x="416" y="2"/>
                    <a:pt x="396" y="13"/>
                  </a:cubicBezTo>
                  <a:lnTo>
                    <a:pt x="71" y="200"/>
                  </a:lnTo>
                  <a:lnTo>
                    <a:pt x="71" y="200"/>
                  </a:lnTo>
                  <a:cubicBezTo>
                    <a:pt x="31" y="223"/>
                    <a:pt x="0" y="278"/>
                    <a:pt x="0" y="323"/>
                  </a:cubicBezTo>
                  <a:lnTo>
                    <a:pt x="2" y="1125"/>
                  </a:lnTo>
                  <a:lnTo>
                    <a:pt x="2" y="1125"/>
                  </a:lnTo>
                  <a:cubicBezTo>
                    <a:pt x="2" y="1147"/>
                    <a:pt x="10" y="1163"/>
                    <a:pt x="23" y="1170"/>
                  </a:cubicBezTo>
                  <a:lnTo>
                    <a:pt x="105" y="1218"/>
                  </a:lnTo>
                  <a:lnTo>
                    <a:pt x="105" y="1218"/>
                  </a:lnTo>
                  <a:cubicBezTo>
                    <a:pt x="92" y="1210"/>
                    <a:pt x="84" y="1194"/>
                    <a:pt x="84" y="1172"/>
                  </a:cubicBezTo>
                  <a:lnTo>
                    <a:pt x="82" y="371"/>
                  </a:lnTo>
                  <a:lnTo>
                    <a:pt x="82" y="371"/>
                  </a:lnTo>
                  <a:cubicBezTo>
                    <a:pt x="82" y="326"/>
                    <a:pt x="114" y="271"/>
                    <a:pt x="153" y="248"/>
                  </a:cubicBezTo>
                  <a:lnTo>
                    <a:pt x="478" y="60"/>
                  </a:lnTo>
                  <a:lnTo>
                    <a:pt x="478" y="60"/>
                  </a:lnTo>
                  <a:cubicBezTo>
                    <a:pt x="498" y="49"/>
                    <a:pt x="515" y="48"/>
                    <a:pt x="528" y="56"/>
                  </a:cubicBezTo>
                  <a:lnTo>
                    <a:pt x="447" y="8"/>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3" name="Freeform 15">
              <a:extLst>
                <a:ext uri="{FF2B5EF4-FFF2-40B4-BE49-F238E27FC236}">
                  <a16:creationId xmlns="" xmlns:a16="http://schemas.microsoft.com/office/drawing/2014/main" id="{5AA33FC2-7BE4-0C4B-88EA-B46C29EA742D}"/>
                </a:ext>
              </a:extLst>
            </p:cNvPr>
            <p:cNvSpPr>
              <a:spLocks noChangeArrowheads="1"/>
            </p:cNvSpPr>
            <p:nvPr/>
          </p:nvSpPr>
          <p:spPr bwMode="auto">
            <a:xfrm>
              <a:off x="16241412" y="7537753"/>
              <a:ext cx="308193" cy="783442"/>
            </a:xfrm>
            <a:custGeom>
              <a:avLst/>
              <a:gdLst>
                <a:gd name="T0" fmla="*/ 396 w 471"/>
                <a:gd name="T1" fmla="*/ 22 h 1199"/>
                <a:gd name="T2" fmla="*/ 396 w 471"/>
                <a:gd name="T3" fmla="*/ 22 h 1199"/>
                <a:gd name="T4" fmla="*/ 467 w 471"/>
                <a:gd name="T5" fmla="*/ 63 h 1199"/>
                <a:gd name="T6" fmla="*/ 470 w 471"/>
                <a:gd name="T7" fmla="*/ 864 h 1199"/>
                <a:gd name="T8" fmla="*/ 470 w 471"/>
                <a:gd name="T9" fmla="*/ 864 h 1199"/>
                <a:gd name="T10" fmla="*/ 398 w 471"/>
                <a:gd name="T11" fmla="*/ 987 h 1199"/>
                <a:gd name="T12" fmla="*/ 74 w 471"/>
                <a:gd name="T13" fmla="*/ 1175 h 1199"/>
                <a:gd name="T14" fmla="*/ 74 w 471"/>
                <a:gd name="T15" fmla="*/ 1175 h 1199"/>
                <a:gd name="T16" fmla="*/ 2 w 471"/>
                <a:gd name="T17" fmla="*/ 1134 h 1199"/>
                <a:gd name="T18" fmla="*/ 0 w 471"/>
                <a:gd name="T19" fmla="*/ 333 h 1199"/>
                <a:gd name="T20" fmla="*/ 0 w 471"/>
                <a:gd name="T21" fmla="*/ 333 h 1199"/>
                <a:gd name="T22" fmla="*/ 71 w 471"/>
                <a:gd name="T23" fmla="*/ 210 h 1199"/>
                <a:gd name="T24" fmla="*/ 396 w 471"/>
                <a:gd name="T25" fmla="*/ 2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1199">
                  <a:moveTo>
                    <a:pt x="396" y="22"/>
                  </a:moveTo>
                  <a:lnTo>
                    <a:pt x="396" y="22"/>
                  </a:lnTo>
                  <a:cubicBezTo>
                    <a:pt x="435" y="0"/>
                    <a:pt x="467" y="18"/>
                    <a:pt x="467" y="63"/>
                  </a:cubicBezTo>
                  <a:lnTo>
                    <a:pt x="470" y="864"/>
                  </a:lnTo>
                  <a:lnTo>
                    <a:pt x="470" y="864"/>
                  </a:lnTo>
                  <a:cubicBezTo>
                    <a:pt x="470" y="909"/>
                    <a:pt x="438" y="964"/>
                    <a:pt x="398" y="987"/>
                  </a:cubicBezTo>
                  <a:lnTo>
                    <a:pt x="74" y="1175"/>
                  </a:lnTo>
                  <a:lnTo>
                    <a:pt x="74" y="1175"/>
                  </a:lnTo>
                  <a:cubicBezTo>
                    <a:pt x="34" y="1198"/>
                    <a:pt x="2" y="1179"/>
                    <a:pt x="2" y="1134"/>
                  </a:cubicBezTo>
                  <a:lnTo>
                    <a:pt x="0" y="333"/>
                  </a:lnTo>
                  <a:lnTo>
                    <a:pt x="0" y="333"/>
                  </a:lnTo>
                  <a:cubicBezTo>
                    <a:pt x="0" y="288"/>
                    <a:pt x="32" y="233"/>
                    <a:pt x="71" y="210"/>
                  </a:cubicBezTo>
                  <a:lnTo>
                    <a:pt x="396" y="22"/>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14" name="Freeform 16">
              <a:extLst>
                <a:ext uri="{FF2B5EF4-FFF2-40B4-BE49-F238E27FC236}">
                  <a16:creationId xmlns="" xmlns:a16="http://schemas.microsoft.com/office/drawing/2014/main" id="{A10FAFFE-DEB3-8B43-A26F-C25195CA26A4}"/>
                </a:ext>
              </a:extLst>
            </p:cNvPr>
            <p:cNvSpPr>
              <a:spLocks noChangeArrowheads="1"/>
            </p:cNvSpPr>
            <p:nvPr/>
          </p:nvSpPr>
          <p:spPr bwMode="auto">
            <a:xfrm>
              <a:off x="11615646" y="9113278"/>
              <a:ext cx="345636" cy="794963"/>
            </a:xfrm>
            <a:custGeom>
              <a:avLst/>
              <a:gdLst>
                <a:gd name="T0" fmla="*/ 458 w 530"/>
                <a:gd name="T1" fmla="*/ 201 h 1219"/>
                <a:gd name="T2" fmla="*/ 133 w 530"/>
                <a:gd name="T3" fmla="*/ 13 h 1219"/>
                <a:gd name="T4" fmla="*/ 133 w 530"/>
                <a:gd name="T5" fmla="*/ 13 h 1219"/>
                <a:gd name="T6" fmla="*/ 82 w 530"/>
                <a:gd name="T7" fmla="*/ 8 h 1219"/>
                <a:gd name="T8" fmla="*/ 0 w 530"/>
                <a:gd name="T9" fmla="*/ 56 h 1219"/>
                <a:gd name="T10" fmla="*/ 0 w 530"/>
                <a:gd name="T11" fmla="*/ 56 h 1219"/>
                <a:gd name="T12" fmla="*/ 51 w 530"/>
                <a:gd name="T13" fmla="*/ 61 h 1219"/>
                <a:gd name="T14" fmla="*/ 376 w 530"/>
                <a:gd name="T15" fmla="*/ 248 h 1219"/>
                <a:gd name="T16" fmla="*/ 376 w 530"/>
                <a:gd name="T17" fmla="*/ 248 h 1219"/>
                <a:gd name="T18" fmla="*/ 447 w 530"/>
                <a:gd name="T19" fmla="*/ 372 h 1219"/>
                <a:gd name="T20" fmla="*/ 445 w 530"/>
                <a:gd name="T21" fmla="*/ 1172 h 1219"/>
                <a:gd name="T22" fmla="*/ 445 w 530"/>
                <a:gd name="T23" fmla="*/ 1172 h 1219"/>
                <a:gd name="T24" fmla="*/ 424 w 530"/>
                <a:gd name="T25" fmla="*/ 1218 h 1219"/>
                <a:gd name="T26" fmla="*/ 506 w 530"/>
                <a:gd name="T27" fmla="*/ 1171 h 1219"/>
                <a:gd name="T28" fmla="*/ 506 w 530"/>
                <a:gd name="T29" fmla="*/ 1171 h 1219"/>
                <a:gd name="T30" fmla="*/ 526 w 530"/>
                <a:gd name="T31" fmla="*/ 1125 h 1219"/>
                <a:gd name="T32" fmla="*/ 529 w 530"/>
                <a:gd name="T33" fmla="*/ 324 h 1219"/>
                <a:gd name="T34" fmla="*/ 529 w 530"/>
                <a:gd name="T35" fmla="*/ 324 h 1219"/>
                <a:gd name="T36" fmla="*/ 458 w 530"/>
                <a:gd name="T37" fmla="*/ 201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0" h="1219">
                  <a:moveTo>
                    <a:pt x="458" y="201"/>
                  </a:moveTo>
                  <a:lnTo>
                    <a:pt x="133" y="13"/>
                  </a:lnTo>
                  <a:lnTo>
                    <a:pt x="133" y="13"/>
                  </a:lnTo>
                  <a:cubicBezTo>
                    <a:pt x="114" y="2"/>
                    <a:pt x="95" y="0"/>
                    <a:pt x="82" y="8"/>
                  </a:cubicBezTo>
                  <a:lnTo>
                    <a:pt x="0" y="56"/>
                  </a:lnTo>
                  <a:lnTo>
                    <a:pt x="0" y="56"/>
                  </a:lnTo>
                  <a:cubicBezTo>
                    <a:pt x="14" y="48"/>
                    <a:pt x="31" y="49"/>
                    <a:pt x="51" y="61"/>
                  </a:cubicBezTo>
                  <a:lnTo>
                    <a:pt x="376" y="248"/>
                  </a:lnTo>
                  <a:lnTo>
                    <a:pt x="376" y="248"/>
                  </a:lnTo>
                  <a:cubicBezTo>
                    <a:pt x="415" y="271"/>
                    <a:pt x="447" y="326"/>
                    <a:pt x="447" y="372"/>
                  </a:cubicBezTo>
                  <a:lnTo>
                    <a:pt x="445" y="1172"/>
                  </a:lnTo>
                  <a:lnTo>
                    <a:pt x="445" y="1172"/>
                  </a:lnTo>
                  <a:cubicBezTo>
                    <a:pt x="445" y="1195"/>
                    <a:pt x="437" y="1210"/>
                    <a:pt x="424" y="1218"/>
                  </a:cubicBezTo>
                  <a:lnTo>
                    <a:pt x="506" y="1171"/>
                  </a:lnTo>
                  <a:lnTo>
                    <a:pt x="506" y="1171"/>
                  </a:lnTo>
                  <a:cubicBezTo>
                    <a:pt x="519" y="1163"/>
                    <a:pt x="526" y="1147"/>
                    <a:pt x="526" y="1125"/>
                  </a:cubicBezTo>
                  <a:lnTo>
                    <a:pt x="529" y="324"/>
                  </a:lnTo>
                  <a:lnTo>
                    <a:pt x="529" y="324"/>
                  </a:lnTo>
                  <a:cubicBezTo>
                    <a:pt x="529" y="278"/>
                    <a:pt x="497" y="223"/>
                    <a:pt x="458" y="201"/>
                  </a:cubicBez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5" name="Freeform 17">
              <a:extLst>
                <a:ext uri="{FF2B5EF4-FFF2-40B4-BE49-F238E27FC236}">
                  <a16:creationId xmlns="" xmlns:a16="http://schemas.microsoft.com/office/drawing/2014/main" id="{CF21B395-A565-2548-B166-1056D50A2E0E}"/>
                </a:ext>
              </a:extLst>
            </p:cNvPr>
            <p:cNvSpPr>
              <a:spLocks noChangeArrowheads="1"/>
            </p:cNvSpPr>
            <p:nvPr/>
          </p:nvSpPr>
          <p:spPr bwMode="auto">
            <a:xfrm>
              <a:off x="11598365" y="9136320"/>
              <a:ext cx="308193" cy="783442"/>
            </a:xfrm>
            <a:custGeom>
              <a:avLst/>
              <a:gdLst>
                <a:gd name="T0" fmla="*/ 399 w 471"/>
                <a:gd name="T1" fmla="*/ 210 h 1199"/>
                <a:gd name="T2" fmla="*/ 399 w 471"/>
                <a:gd name="T3" fmla="*/ 210 h 1199"/>
                <a:gd name="T4" fmla="*/ 470 w 471"/>
                <a:gd name="T5" fmla="*/ 334 h 1199"/>
                <a:gd name="T6" fmla="*/ 468 w 471"/>
                <a:gd name="T7" fmla="*/ 1134 h 1199"/>
                <a:gd name="T8" fmla="*/ 468 w 471"/>
                <a:gd name="T9" fmla="*/ 1134 h 1199"/>
                <a:gd name="T10" fmla="*/ 396 w 471"/>
                <a:gd name="T11" fmla="*/ 1175 h 1199"/>
                <a:gd name="T12" fmla="*/ 71 w 471"/>
                <a:gd name="T13" fmla="*/ 987 h 1199"/>
                <a:gd name="T14" fmla="*/ 71 w 471"/>
                <a:gd name="T15" fmla="*/ 987 h 1199"/>
                <a:gd name="T16" fmla="*/ 0 w 471"/>
                <a:gd name="T17" fmla="*/ 865 h 1199"/>
                <a:gd name="T18" fmla="*/ 3 w 471"/>
                <a:gd name="T19" fmla="*/ 64 h 1199"/>
                <a:gd name="T20" fmla="*/ 3 w 471"/>
                <a:gd name="T21" fmla="*/ 64 h 1199"/>
                <a:gd name="T22" fmla="*/ 74 w 471"/>
                <a:gd name="T23" fmla="*/ 23 h 1199"/>
                <a:gd name="T24" fmla="*/ 399 w 471"/>
                <a:gd name="T25" fmla="*/ 21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1199">
                  <a:moveTo>
                    <a:pt x="399" y="210"/>
                  </a:moveTo>
                  <a:lnTo>
                    <a:pt x="399" y="210"/>
                  </a:lnTo>
                  <a:cubicBezTo>
                    <a:pt x="438" y="233"/>
                    <a:pt x="470" y="288"/>
                    <a:pt x="470" y="334"/>
                  </a:cubicBezTo>
                  <a:lnTo>
                    <a:pt x="468" y="1134"/>
                  </a:lnTo>
                  <a:lnTo>
                    <a:pt x="468" y="1134"/>
                  </a:lnTo>
                  <a:cubicBezTo>
                    <a:pt x="468" y="1179"/>
                    <a:pt x="436" y="1198"/>
                    <a:pt x="396" y="1175"/>
                  </a:cubicBezTo>
                  <a:lnTo>
                    <a:pt x="71" y="987"/>
                  </a:lnTo>
                  <a:lnTo>
                    <a:pt x="71" y="987"/>
                  </a:lnTo>
                  <a:cubicBezTo>
                    <a:pt x="32" y="965"/>
                    <a:pt x="0" y="910"/>
                    <a:pt x="0" y="865"/>
                  </a:cubicBezTo>
                  <a:lnTo>
                    <a:pt x="3" y="64"/>
                  </a:lnTo>
                  <a:lnTo>
                    <a:pt x="3" y="64"/>
                  </a:lnTo>
                  <a:cubicBezTo>
                    <a:pt x="3" y="18"/>
                    <a:pt x="35" y="0"/>
                    <a:pt x="74" y="23"/>
                  </a:cubicBezTo>
                  <a:lnTo>
                    <a:pt x="399" y="210"/>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16" name="Freeform 15">
              <a:extLst>
                <a:ext uri="{FF2B5EF4-FFF2-40B4-BE49-F238E27FC236}">
                  <a16:creationId xmlns="" xmlns:a16="http://schemas.microsoft.com/office/drawing/2014/main" id="{C66D03EE-253C-3743-81DA-5F9FBEC82AEA}"/>
                </a:ext>
              </a:extLst>
            </p:cNvPr>
            <p:cNvSpPr>
              <a:spLocks noChangeArrowheads="1"/>
            </p:cNvSpPr>
            <p:nvPr/>
          </p:nvSpPr>
          <p:spPr bwMode="auto">
            <a:xfrm>
              <a:off x="11629997" y="11312295"/>
              <a:ext cx="689457" cy="521503"/>
            </a:xfrm>
            <a:custGeom>
              <a:avLst/>
              <a:gdLst>
                <a:gd name="connsiteX0" fmla="*/ 544102 w 689457"/>
                <a:gd name="connsiteY0" fmla="*/ 192399 h 521503"/>
                <a:gd name="connsiteX1" fmla="*/ 565009 w 689457"/>
                <a:gd name="connsiteY1" fmla="*/ 195849 h 521503"/>
                <a:gd name="connsiteX2" fmla="*/ 638909 w 689457"/>
                <a:gd name="connsiteY2" fmla="*/ 283136 h 521503"/>
                <a:gd name="connsiteX3" fmla="*/ 672262 w 689457"/>
                <a:gd name="connsiteY3" fmla="*/ 502655 h 521503"/>
                <a:gd name="connsiteX4" fmla="*/ 468874 w 689457"/>
                <a:gd name="connsiteY4" fmla="*/ 268153 h 521503"/>
                <a:gd name="connsiteX5" fmla="*/ 544102 w 689457"/>
                <a:gd name="connsiteY5" fmla="*/ 192399 h 521503"/>
                <a:gd name="connsiteX6" fmla="*/ 242552 w 689457"/>
                <a:gd name="connsiteY6" fmla="*/ 788 h 521503"/>
                <a:gd name="connsiteX7" fmla="*/ 287287 w 689457"/>
                <a:gd name="connsiteY7" fmla="*/ 107922 h 521503"/>
                <a:gd name="connsiteX8" fmla="*/ 190 w 689457"/>
                <a:gd name="connsiteY8" fmla="*/ 229741 h 521503"/>
                <a:gd name="connsiteX9" fmla="*/ 127352 w 689457"/>
                <a:gd name="connsiteY9" fmla="*/ 47339 h 521503"/>
                <a:gd name="connsiteX10" fmla="*/ 232228 w 689457"/>
                <a:gd name="connsiteY10" fmla="*/ 1087 h 521503"/>
                <a:gd name="connsiteX11" fmla="*/ 242552 w 689457"/>
                <a:gd name="connsiteY11" fmla="*/ 788 h 52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9457" h="521503">
                  <a:moveTo>
                    <a:pt x="544102" y="192399"/>
                  </a:moveTo>
                  <a:cubicBezTo>
                    <a:pt x="552951" y="189783"/>
                    <a:pt x="560431" y="190475"/>
                    <a:pt x="565009" y="195849"/>
                  </a:cubicBezTo>
                  <a:cubicBezTo>
                    <a:pt x="583974" y="218648"/>
                    <a:pt x="638909" y="283136"/>
                    <a:pt x="638909" y="283136"/>
                  </a:cubicBezTo>
                  <a:cubicBezTo>
                    <a:pt x="638909" y="283136"/>
                    <a:pt x="725234" y="408203"/>
                    <a:pt x="672262" y="502655"/>
                  </a:cubicBezTo>
                  <a:cubicBezTo>
                    <a:pt x="619289" y="597107"/>
                    <a:pt x="455140" y="307888"/>
                    <a:pt x="468874" y="268153"/>
                  </a:cubicBezTo>
                  <a:cubicBezTo>
                    <a:pt x="478683" y="237864"/>
                    <a:pt x="517554" y="200246"/>
                    <a:pt x="544102" y="192399"/>
                  </a:cubicBezTo>
                  <a:close/>
                  <a:moveTo>
                    <a:pt x="242552" y="788"/>
                  </a:moveTo>
                  <a:cubicBezTo>
                    <a:pt x="266998" y="8528"/>
                    <a:pt x="292450" y="71442"/>
                    <a:pt x="287287" y="107922"/>
                  </a:cubicBezTo>
                  <a:cubicBezTo>
                    <a:pt x="281388" y="149614"/>
                    <a:pt x="6745" y="337879"/>
                    <a:pt x="190" y="229741"/>
                  </a:cubicBezTo>
                  <a:cubicBezTo>
                    <a:pt x="-5709" y="121603"/>
                    <a:pt x="127352" y="47339"/>
                    <a:pt x="127352" y="47339"/>
                  </a:cubicBezTo>
                  <a:cubicBezTo>
                    <a:pt x="127352" y="47339"/>
                    <a:pt x="206009" y="12813"/>
                    <a:pt x="232228" y="1087"/>
                  </a:cubicBezTo>
                  <a:cubicBezTo>
                    <a:pt x="235587" y="-297"/>
                    <a:pt x="239059" y="-318"/>
                    <a:pt x="242552" y="788"/>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17" name="Freeform 20">
              <a:extLst>
                <a:ext uri="{FF2B5EF4-FFF2-40B4-BE49-F238E27FC236}">
                  <a16:creationId xmlns="" xmlns:a16="http://schemas.microsoft.com/office/drawing/2014/main" id="{B4119519-A69C-D14D-81C0-B5389E7A261E}"/>
                </a:ext>
              </a:extLst>
            </p:cNvPr>
            <p:cNvSpPr>
              <a:spLocks noChangeArrowheads="1"/>
            </p:cNvSpPr>
            <p:nvPr/>
          </p:nvSpPr>
          <p:spPr bwMode="auto">
            <a:xfrm>
              <a:off x="11362179" y="10423817"/>
              <a:ext cx="875612" cy="938979"/>
            </a:xfrm>
            <a:custGeom>
              <a:avLst/>
              <a:gdLst>
                <a:gd name="T0" fmla="*/ 1339 w 1340"/>
                <a:gd name="T1" fmla="*/ 48 h 1438"/>
                <a:gd name="T2" fmla="*/ 1339 w 1340"/>
                <a:gd name="T3" fmla="*/ 48 h 1438"/>
                <a:gd name="T4" fmla="*/ 728 w 1340"/>
                <a:gd name="T5" fmla="*/ 1437 h 1438"/>
              </a:gdLst>
              <a:ahLst/>
              <a:cxnLst>
                <a:cxn ang="0">
                  <a:pos x="T0" y="T1"/>
                </a:cxn>
                <a:cxn ang="0">
                  <a:pos x="T2" y="T3"/>
                </a:cxn>
                <a:cxn ang="0">
                  <a:pos x="T4" y="T5"/>
                </a:cxn>
              </a:cxnLst>
              <a:rect l="0" t="0" r="r" b="b"/>
              <a:pathLst>
                <a:path w="1340" h="1438">
                  <a:moveTo>
                    <a:pt x="1339" y="48"/>
                  </a:moveTo>
                  <a:lnTo>
                    <a:pt x="1339" y="48"/>
                  </a:lnTo>
                  <a:cubicBezTo>
                    <a:pt x="1339" y="48"/>
                    <a:pt x="0" y="0"/>
                    <a:pt x="728" y="1437"/>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18" name="Freeform 21">
              <a:extLst>
                <a:ext uri="{FF2B5EF4-FFF2-40B4-BE49-F238E27FC236}">
                  <a16:creationId xmlns="" xmlns:a16="http://schemas.microsoft.com/office/drawing/2014/main" id="{510BCCEC-9A1B-424D-B016-124A33D7FEBB}"/>
                </a:ext>
              </a:extLst>
            </p:cNvPr>
            <p:cNvSpPr>
              <a:spLocks noChangeArrowheads="1"/>
            </p:cNvSpPr>
            <p:nvPr/>
          </p:nvSpPr>
          <p:spPr bwMode="auto">
            <a:xfrm>
              <a:off x="12234912" y="10515986"/>
              <a:ext cx="760400" cy="999464"/>
            </a:xfrm>
            <a:custGeom>
              <a:avLst/>
              <a:gdLst>
                <a:gd name="T0" fmla="*/ 123 w 1166"/>
                <a:gd name="T1" fmla="*/ 0 h 1530"/>
                <a:gd name="T2" fmla="*/ 123 w 1166"/>
                <a:gd name="T3" fmla="*/ 0 h 1530"/>
                <a:gd name="T4" fmla="*/ 0 w 1166"/>
                <a:gd name="T5" fmla="*/ 1529 h 1530"/>
              </a:gdLst>
              <a:ahLst/>
              <a:cxnLst>
                <a:cxn ang="0">
                  <a:pos x="T0" y="T1"/>
                </a:cxn>
                <a:cxn ang="0">
                  <a:pos x="T2" y="T3"/>
                </a:cxn>
                <a:cxn ang="0">
                  <a:pos x="T4" y="T5"/>
                </a:cxn>
              </a:cxnLst>
              <a:rect l="0" t="0" r="r" b="b"/>
              <a:pathLst>
                <a:path w="1166" h="1530">
                  <a:moveTo>
                    <a:pt x="123" y="0"/>
                  </a:moveTo>
                  <a:lnTo>
                    <a:pt x="123" y="0"/>
                  </a:lnTo>
                  <a:cubicBezTo>
                    <a:pt x="123" y="0"/>
                    <a:pt x="1165" y="471"/>
                    <a:pt x="0" y="1529"/>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19" name="Freeform 22">
              <a:extLst>
                <a:ext uri="{FF2B5EF4-FFF2-40B4-BE49-F238E27FC236}">
                  <a16:creationId xmlns="" xmlns:a16="http://schemas.microsoft.com/office/drawing/2014/main" id="{802BD230-268E-084B-BCD3-13328A558F75}"/>
                </a:ext>
              </a:extLst>
            </p:cNvPr>
            <p:cNvSpPr>
              <a:spLocks noChangeArrowheads="1"/>
            </p:cNvSpPr>
            <p:nvPr/>
          </p:nvSpPr>
          <p:spPr bwMode="auto">
            <a:xfrm>
              <a:off x="11774063" y="9865038"/>
              <a:ext cx="472370" cy="619264"/>
            </a:xfrm>
            <a:custGeom>
              <a:avLst/>
              <a:gdLst>
                <a:gd name="T0" fmla="*/ 720 w 721"/>
                <a:gd name="T1" fmla="*/ 0 h 948"/>
                <a:gd name="T2" fmla="*/ 720 w 721"/>
                <a:gd name="T3" fmla="*/ 0 h 948"/>
                <a:gd name="T4" fmla="*/ 0 w 721"/>
                <a:gd name="T5" fmla="*/ 104 h 948"/>
              </a:gdLst>
              <a:ahLst/>
              <a:cxnLst>
                <a:cxn ang="0">
                  <a:pos x="T0" y="T1"/>
                </a:cxn>
                <a:cxn ang="0">
                  <a:pos x="T2" y="T3"/>
                </a:cxn>
                <a:cxn ang="0">
                  <a:pos x="T4" y="T5"/>
                </a:cxn>
              </a:cxnLst>
              <a:rect l="0" t="0" r="r" b="b"/>
              <a:pathLst>
                <a:path w="721" h="948">
                  <a:moveTo>
                    <a:pt x="720" y="0"/>
                  </a:moveTo>
                  <a:lnTo>
                    <a:pt x="720" y="0"/>
                  </a:lnTo>
                  <a:cubicBezTo>
                    <a:pt x="720" y="0"/>
                    <a:pt x="219" y="947"/>
                    <a:pt x="0" y="104"/>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20" name="Freeform 23">
              <a:extLst>
                <a:ext uri="{FF2B5EF4-FFF2-40B4-BE49-F238E27FC236}">
                  <a16:creationId xmlns="" xmlns:a16="http://schemas.microsoft.com/office/drawing/2014/main" id="{2F361629-0D0A-A840-AAAD-DF669FD3987E}"/>
                </a:ext>
              </a:extLst>
            </p:cNvPr>
            <p:cNvSpPr>
              <a:spLocks noChangeArrowheads="1"/>
            </p:cNvSpPr>
            <p:nvPr/>
          </p:nvSpPr>
          <p:spPr bwMode="auto">
            <a:xfrm>
              <a:off x="12099538" y="9758466"/>
              <a:ext cx="420524" cy="895775"/>
            </a:xfrm>
            <a:custGeom>
              <a:avLst/>
              <a:gdLst>
                <a:gd name="T0" fmla="*/ 645 w 646"/>
                <a:gd name="T1" fmla="*/ 414 h 1370"/>
                <a:gd name="T2" fmla="*/ 643 w 646"/>
                <a:gd name="T3" fmla="*/ 1177 h 1370"/>
                <a:gd name="T4" fmla="*/ 643 w 646"/>
                <a:gd name="T5" fmla="*/ 1177 h 1370"/>
                <a:gd name="T6" fmla="*/ 551 w 646"/>
                <a:gd name="T7" fmla="*/ 1335 h 1370"/>
                <a:gd name="T8" fmla="*/ 551 w 646"/>
                <a:gd name="T9" fmla="*/ 1335 h 1370"/>
                <a:gd name="T10" fmla="*/ 366 w 646"/>
                <a:gd name="T11" fmla="*/ 1336 h 1370"/>
                <a:gd name="T12" fmla="*/ 93 w 646"/>
                <a:gd name="T13" fmla="*/ 1178 h 1370"/>
                <a:gd name="T14" fmla="*/ 93 w 646"/>
                <a:gd name="T15" fmla="*/ 1178 h 1370"/>
                <a:gd name="T16" fmla="*/ 1 w 646"/>
                <a:gd name="T17" fmla="*/ 1018 h 1370"/>
                <a:gd name="T18" fmla="*/ 3 w 646"/>
                <a:gd name="T19" fmla="*/ 409 h 1370"/>
                <a:gd name="T20" fmla="*/ 3 w 646"/>
                <a:gd name="T21" fmla="*/ 409 h 1370"/>
                <a:gd name="T22" fmla="*/ 6 w 646"/>
                <a:gd name="T23" fmla="*/ 378 h 1370"/>
                <a:gd name="T24" fmla="*/ 6 w 646"/>
                <a:gd name="T25" fmla="*/ 378 h 1370"/>
                <a:gd name="T26" fmla="*/ 103 w 646"/>
                <a:gd name="T27" fmla="*/ 115 h 1370"/>
                <a:gd name="T28" fmla="*/ 103 w 646"/>
                <a:gd name="T29" fmla="*/ 115 h 1370"/>
                <a:gd name="T30" fmla="*/ 171 w 646"/>
                <a:gd name="T31" fmla="*/ 52 h 1370"/>
                <a:gd name="T32" fmla="*/ 171 w 646"/>
                <a:gd name="T33" fmla="*/ 52 h 1370"/>
                <a:gd name="T34" fmla="*/ 214 w 646"/>
                <a:gd name="T35" fmla="*/ 29 h 1370"/>
                <a:gd name="T36" fmla="*/ 214 w 646"/>
                <a:gd name="T37" fmla="*/ 29 h 1370"/>
                <a:gd name="T38" fmla="*/ 274 w 646"/>
                <a:gd name="T39" fmla="*/ 10 h 1370"/>
                <a:gd name="T40" fmla="*/ 274 w 646"/>
                <a:gd name="T41" fmla="*/ 10 h 1370"/>
                <a:gd name="T42" fmla="*/ 417 w 646"/>
                <a:gd name="T43" fmla="*/ 18 h 1370"/>
                <a:gd name="T44" fmla="*/ 417 w 646"/>
                <a:gd name="T45" fmla="*/ 18 h 1370"/>
                <a:gd name="T46" fmla="*/ 514 w 646"/>
                <a:gd name="T47" fmla="*/ 101 h 1370"/>
                <a:gd name="T48" fmla="*/ 514 w 646"/>
                <a:gd name="T49" fmla="*/ 101 h 1370"/>
                <a:gd name="T50" fmla="*/ 527 w 646"/>
                <a:gd name="T51" fmla="*/ 115 h 1370"/>
                <a:gd name="T52" fmla="*/ 527 w 646"/>
                <a:gd name="T53" fmla="*/ 115 h 1370"/>
                <a:gd name="T54" fmla="*/ 645 w 646"/>
                <a:gd name="T55" fmla="*/ 41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1370">
                  <a:moveTo>
                    <a:pt x="645" y="414"/>
                  </a:moveTo>
                  <a:lnTo>
                    <a:pt x="643" y="1177"/>
                  </a:lnTo>
                  <a:lnTo>
                    <a:pt x="643" y="1177"/>
                  </a:lnTo>
                  <a:cubicBezTo>
                    <a:pt x="643" y="1242"/>
                    <a:pt x="608" y="1302"/>
                    <a:pt x="551" y="1335"/>
                  </a:cubicBezTo>
                  <a:lnTo>
                    <a:pt x="551" y="1335"/>
                  </a:lnTo>
                  <a:cubicBezTo>
                    <a:pt x="494" y="1369"/>
                    <a:pt x="424" y="1369"/>
                    <a:pt x="366" y="1336"/>
                  </a:cubicBezTo>
                  <a:lnTo>
                    <a:pt x="93" y="1178"/>
                  </a:lnTo>
                  <a:lnTo>
                    <a:pt x="93" y="1178"/>
                  </a:lnTo>
                  <a:cubicBezTo>
                    <a:pt x="36" y="1145"/>
                    <a:pt x="0" y="1084"/>
                    <a:pt x="1" y="1018"/>
                  </a:cubicBezTo>
                  <a:lnTo>
                    <a:pt x="3" y="409"/>
                  </a:lnTo>
                  <a:lnTo>
                    <a:pt x="3" y="409"/>
                  </a:lnTo>
                  <a:cubicBezTo>
                    <a:pt x="3" y="399"/>
                    <a:pt x="5" y="388"/>
                    <a:pt x="6" y="378"/>
                  </a:cubicBezTo>
                  <a:lnTo>
                    <a:pt x="6" y="378"/>
                  </a:lnTo>
                  <a:cubicBezTo>
                    <a:pt x="13" y="275"/>
                    <a:pt x="49" y="200"/>
                    <a:pt x="103" y="115"/>
                  </a:cubicBezTo>
                  <a:lnTo>
                    <a:pt x="103" y="115"/>
                  </a:lnTo>
                  <a:cubicBezTo>
                    <a:pt x="120" y="89"/>
                    <a:pt x="143" y="67"/>
                    <a:pt x="171" y="52"/>
                  </a:cubicBezTo>
                  <a:lnTo>
                    <a:pt x="171" y="52"/>
                  </a:lnTo>
                  <a:cubicBezTo>
                    <a:pt x="187" y="43"/>
                    <a:pt x="202" y="35"/>
                    <a:pt x="214" y="29"/>
                  </a:cubicBezTo>
                  <a:lnTo>
                    <a:pt x="214" y="29"/>
                  </a:lnTo>
                  <a:cubicBezTo>
                    <a:pt x="233" y="19"/>
                    <a:pt x="254" y="13"/>
                    <a:pt x="274" y="10"/>
                  </a:cubicBezTo>
                  <a:lnTo>
                    <a:pt x="274" y="10"/>
                  </a:lnTo>
                  <a:cubicBezTo>
                    <a:pt x="332" y="3"/>
                    <a:pt x="384" y="0"/>
                    <a:pt x="417" y="18"/>
                  </a:cubicBezTo>
                  <a:lnTo>
                    <a:pt x="417" y="18"/>
                  </a:lnTo>
                  <a:cubicBezTo>
                    <a:pt x="447" y="36"/>
                    <a:pt x="496" y="83"/>
                    <a:pt x="514" y="101"/>
                  </a:cubicBezTo>
                  <a:lnTo>
                    <a:pt x="514" y="101"/>
                  </a:lnTo>
                  <a:cubicBezTo>
                    <a:pt x="519" y="105"/>
                    <a:pt x="523" y="110"/>
                    <a:pt x="527" y="115"/>
                  </a:cubicBezTo>
                  <a:lnTo>
                    <a:pt x="527" y="115"/>
                  </a:lnTo>
                  <a:cubicBezTo>
                    <a:pt x="598" y="200"/>
                    <a:pt x="645" y="314"/>
                    <a:pt x="645" y="414"/>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1" name="Freeform 24">
              <a:extLst>
                <a:ext uri="{FF2B5EF4-FFF2-40B4-BE49-F238E27FC236}">
                  <a16:creationId xmlns="" xmlns:a16="http://schemas.microsoft.com/office/drawing/2014/main" id="{DA7260EA-A1AB-F043-8EF2-BD7CA47D9DB6}"/>
                </a:ext>
              </a:extLst>
            </p:cNvPr>
            <p:cNvSpPr>
              <a:spLocks noChangeArrowheads="1"/>
            </p:cNvSpPr>
            <p:nvPr/>
          </p:nvSpPr>
          <p:spPr bwMode="auto">
            <a:xfrm>
              <a:off x="12197468" y="9761348"/>
              <a:ext cx="201621" cy="155536"/>
            </a:xfrm>
            <a:custGeom>
              <a:avLst/>
              <a:gdLst>
                <a:gd name="T0" fmla="*/ 248 w 309"/>
                <a:gd name="T1" fmla="*/ 181 h 236"/>
                <a:gd name="T2" fmla="*/ 248 w 309"/>
                <a:gd name="T3" fmla="*/ 181 h 236"/>
                <a:gd name="T4" fmla="*/ 251 w 309"/>
                <a:gd name="T5" fmla="*/ 30 h 236"/>
                <a:gd name="T6" fmla="*/ 251 w 309"/>
                <a:gd name="T7" fmla="*/ 30 h 236"/>
                <a:gd name="T8" fmla="*/ 250 w 309"/>
                <a:gd name="T9" fmla="*/ 29 h 236"/>
                <a:gd name="T10" fmla="*/ 250 w 309"/>
                <a:gd name="T11" fmla="*/ 29 h 236"/>
                <a:gd name="T12" fmla="*/ 169 w 309"/>
                <a:gd name="T13" fmla="*/ 3 h 236"/>
                <a:gd name="T14" fmla="*/ 169 w 309"/>
                <a:gd name="T15" fmla="*/ 3 h 236"/>
                <a:gd name="T16" fmla="*/ 120 w 309"/>
                <a:gd name="T17" fmla="*/ 12 h 236"/>
                <a:gd name="T18" fmla="*/ 57 w 309"/>
                <a:gd name="T19" fmla="*/ 44 h 236"/>
                <a:gd name="T20" fmla="*/ 57 w 309"/>
                <a:gd name="T21" fmla="*/ 44 h 236"/>
                <a:gd name="T22" fmla="*/ 38 w 309"/>
                <a:gd name="T23" fmla="*/ 176 h 236"/>
                <a:gd name="T24" fmla="*/ 38 w 309"/>
                <a:gd name="T25" fmla="*/ 176 h 236"/>
                <a:gd name="T26" fmla="*/ 83 w 309"/>
                <a:gd name="T27" fmla="*/ 211 h 236"/>
                <a:gd name="T28" fmla="*/ 83 w 309"/>
                <a:gd name="T29" fmla="*/ 211 h 236"/>
                <a:gd name="T30" fmla="*/ 190 w 309"/>
                <a:gd name="T31" fmla="*/ 214 h 236"/>
                <a:gd name="T32" fmla="*/ 190 w 309"/>
                <a:gd name="T33" fmla="*/ 214 h 236"/>
                <a:gd name="T34" fmla="*/ 197 w 309"/>
                <a:gd name="T35" fmla="*/ 211 h 236"/>
                <a:gd name="T36" fmla="*/ 197 w 309"/>
                <a:gd name="T37" fmla="*/ 211 h 236"/>
                <a:gd name="T38" fmla="*/ 248 w 309"/>
                <a:gd name="T39" fmla="*/ 18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9" h="236">
                  <a:moveTo>
                    <a:pt x="248" y="181"/>
                  </a:moveTo>
                  <a:lnTo>
                    <a:pt x="248" y="181"/>
                  </a:lnTo>
                  <a:cubicBezTo>
                    <a:pt x="305" y="148"/>
                    <a:pt x="308" y="63"/>
                    <a:pt x="251" y="30"/>
                  </a:cubicBezTo>
                  <a:lnTo>
                    <a:pt x="251" y="30"/>
                  </a:lnTo>
                  <a:cubicBezTo>
                    <a:pt x="250" y="30"/>
                    <a:pt x="250" y="30"/>
                    <a:pt x="250" y="29"/>
                  </a:cubicBezTo>
                  <a:lnTo>
                    <a:pt x="250" y="29"/>
                  </a:lnTo>
                  <a:cubicBezTo>
                    <a:pt x="223" y="13"/>
                    <a:pt x="194" y="6"/>
                    <a:pt x="169" y="3"/>
                  </a:cubicBezTo>
                  <a:lnTo>
                    <a:pt x="169" y="3"/>
                  </a:lnTo>
                  <a:cubicBezTo>
                    <a:pt x="152" y="0"/>
                    <a:pt x="135" y="4"/>
                    <a:pt x="120" y="12"/>
                  </a:cubicBezTo>
                  <a:lnTo>
                    <a:pt x="57" y="44"/>
                  </a:lnTo>
                  <a:lnTo>
                    <a:pt x="57" y="44"/>
                  </a:lnTo>
                  <a:cubicBezTo>
                    <a:pt x="9" y="71"/>
                    <a:pt x="0" y="137"/>
                    <a:pt x="38" y="176"/>
                  </a:cubicBezTo>
                  <a:lnTo>
                    <a:pt x="38" y="176"/>
                  </a:lnTo>
                  <a:cubicBezTo>
                    <a:pt x="52" y="190"/>
                    <a:pt x="68" y="202"/>
                    <a:pt x="83" y="211"/>
                  </a:cubicBezTo>
                  <a:lnTo>
                    <a:pt x="83" y="211"/>
                  </a:lnTo>
                  <a:cubicBezTo>
                    <a:pt x="125" y="235"/>
                    <a:pt x="155" y="231"/>
                    <a:pt x="190" y="214"/>
                  </a:cubicBezTo>
                  <a:lnTo>
                    <a:pt x="190" y="214"/>
                  </a:lnTo>
                  <a:cubicBezTo>
                    <a:pt x="192" y="213"/>
                    <a:pt x="194" y="212"/>
                    <a:pt x="197" y="211"/>
                  </a:cubicBezTo>
                  <a:lnTo>
                    <a:pt x="197" y="211"/>
                  </a:lnTo>
                  <a:cubicBezTo>
                    <a:pt x="213" y="201"/>
                    <a:pt x="230" y="191"/>
                    <a:pt x="248" y="181"/>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22" name="Freeform 26">
              <a:extLst>
                <a:ext uri="{FF2B5EF4-FFF2-40B4-BE49-F238E27FC236}">
                  <a16:creationId xmlns="" xmlns:a16="http://schemas.microsoft.com/office/drawing/2014/main" id="{42474C1A-32C0-344F-9074-F0B7C11A42A7}"/>
                </a:ext>
              </a:extLst>
            </p:cNvPr>
            <p:cNvSpPr>
              <a:spLocks noChangeArrowheads="1"/>
            </p:cNvSpPr>
            <p:nvPr/>
          </p:nvSpPr>
          <p:spPr bwMode="auto">
            <a:xfrm>
              <a:off x="12257954" y="9712381"/>
              <a:ext cx="92170" cy="115212"/>
            </a:xfrm>
            <a:custGeom>
              <a:avLst/>
              <a:gdLst>
                <a:gd name="T0" fmla="*/ 119 w 140"/>
                <a:gd name="T1" fmla="*/ 30 h 176"/>
                <a:gd name="T2" fmla="*/ 119 w 140"/>
                <a:gd name="T3" fmla="*/ 30 h 176"/>
                <a:gd name="T4" fmla="*/ 21 w 140"/>
                <a:gd name="T5" fmla="*/ 30 h 176"/>
                <a:gd name="T6" fmla="*/ 21 w 140"/>
                <a:gd name="T7" fmla="*/ 30 h 176"/>
                <a:gd name="T8" fmla="*/ 1 w 140"/>
                <a:gd name="T9" fmla="*/ 0 h 176"/>
                <a:gd name="T10" fmla="*/ 1 w 140"/>
                <a:gd name="T11" fmla="*/ 0 h 176"/>
                <a:gd name="T12" fmla="*/ 1 w 140"/>
                <a:gd name="T13" fmla="*/ 131 h 176"/>
                <a:gd name="T14" fmla="*/ 1 w 140"/>
                <a:gd name="T15" fmla="*/ 131 h 176"/>
                <a:gd name="T16" fmla="*/ 1 w 140"/>
                <a:gd name="T17" fmla="*/ 131 h 176"/>
                <a:gd name="T18" fmla="*/ 21 w 140"/>
                <a:gd name="T19" fmla="*/ 160 h 176"/>
                <a:gd name="T20" fmla="*/ 21 w 140"/>
                <a:gd name="T21" fmla="*/ 160 h 176"/>
                <a:gd name="T22" fmla="*/ 119 w 140"/>
                <a:gd name="T23" fmla="*/ 160 h 176"/>
                <a:gd name="T24" fmla="*/ 119 w 140"/>
                <a:gd name="T25" fmla="*/ 160 h 176"/>
                <a:gd name="T26" fmla="*/ 139 w 140"/>
                <a:gd name="T27" fmla="*/ 131 h 176"/>
                <a:gd name="T28" fmla="*/ 139 w 140"/>
                <a:gd name="T29" fmla="*/ 131 h 176"/>
                <a:gd name="T30" fmla="*/ 139 w 140"/>
                <a:gd name="T31" fmla="*/ 1 h 176"/>
                <a:gd name="T32" fmla="*/ 139 w 140"/>
                <a:gd name="T33" fmla="*/ 1 h 176"/>
                <a:gd name="T34" fmla="*/ 119 w 140"/>
                <a:gd name="T35"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76">
                  <a:moveTo>
                    <a:pt x="119" y="30"/>
                  </a:moveTo>
                  <a:lnTo>
                    <a:pt x="119" y="30"/>
                  </a:lnTo>
                  <a:cubicBezTo>
                    <a:pt x="91" y="45"/>
                    <a:pt x="48" y="45"/>
                    <a:pt x="21" y="30"/>
                  </a:cubicBezTo>
                  <a:lnTo>
                    <a:pt x="21" y="30"/>
                  </a:lnTo>
                  <a:cubicBezTo>
                    <a:pt x="8" y="22"/>
                    <a:pt x="0" y="11"/>
                    <a:pt x="1" y="0"/>
                  </a:cubicBezTo>
                  <a:lnTo>
                    <a:pt x="1" y="0"/>
                  </a:lnTo>
                  <a:lnTo>
                    <a:pt x="1" y="131"/>
                  </a:lnTo>
                  <a:lnTo>
                    <a:pt x="1" y="131"/>
                  </a:lnTo>
                  <a:lnTo>
                    <a:pt x="1" y="131"/>
                  </a:lnTo>
                  <a:cubicBezTo>
                    <a:pt x="2" y="142"/>
                    <a:pt x="8" y="152"/>
                    <a:pt x="21" y="160"/>
                  </a:cubicBezTo>
                  <a:lnTo>
                    <a:pt x="21" y="160"/>
                  </a:lnTo>
                  <a:cubicBezTo>
                    <a:pt x="48" y="175"/>
                    <a:pt x="91" y="175"/>
                    <a:pt x="119" y="160"/>
                  </a:cubicBezTo>
                  <a:lnTo>
                    <a:pt x="119" y="160"/>
                  </a:lnTo>
                  <a:cubicBezTo>
                    <a:pt x="132" y="152"/>
                    <a:pt x="139" y="142"/>
                    <a:pt x="139" y="131"/>
                  </a:cubicBezTo>
                  <a:lnTo>
                    <a:pt x="139" y="131"/>
                  </a:lnTo>
                  <a:lnTo>
                    <a:pt x="139" y="1"/>
                  </a:lnTo>
                  <a:lnTo>
                    <a:pt x="139" y="1"/>
                  </a:lnTo>
                  <a:cubicBezTo>
                    <a:pt x="139" y="12"/>
                    <a:pt x="132" y="22"/>
                    <a:pt x="119" y="30"/>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3" name="Freeform 28">
              <a:extLst>
                <a:ext uri="{FF2B5EF4-FFF2-40B4-BE49-F238E27FC236}">
                  <a16:creationId xmlns="" xmlns:a16="http://schemas.microsoft.com/office/drawing/2014/main" id="{813ECF03-698C-3446-BCDF-569406241A74}"/>
                </a:ext>
              </a:extLst>
            </p:cNvPr>
            <p:cNvSpPr>
              <a:spLocks noChangeArrowheads="1"/>
            </p:cNvSpPr>
            <p:nvPr/>
          </p:nvSpPr>
          <p:spPr bwMode="auto">
            <a:xfrm>
              <a:off x="12145621" y="9352343"/>
              <a:ext cx="313954" cy="423404"/>
            </a:xfrm>
            <a:custGeom>
              <a:avLst/>
              <a:gdLst>
                <a:gd name="T0" fmla="*/ 480 w 481"/>
                <a:gd name="T1" fmla="*/ 240 h 648"/>
                <a:gd name="T2" fmla="*/ 480 w 481"/>
                <a:gd name="T3" fmla="*/ 407 h 648"/>
                <a:gd name="T4" fmla="*/ 480 w 481"/>
                <a:gd name="T5" fmla="*/ 407 h 648"/>
                <a:gd name="T6" fmla="*/ 240 w 481"/>
                <a:gd name="T7" fmla="*/ 647 h 648"/>
                <a:gd name="T8" fmla="*/ 240 w 481"/>
                <a:gd name="T9" fmla="*/ 647 h 648"/>
                <a:gd name="T10" fmla="*/ 0 w 481"/>
                <a:gd name="T11" fmla="*/ 407 h 648"/>
                <a:gd name="T12" fmla="*/ 0 w 481"/>
                <a:gd name="T13" fmla="*/ 240 h 648"/>
                <a:gd name="T14" fmla="*/ 0 w 481"/>
                <a:gd name="T15" fmla="*/ 240 h 648"/>
                <a:gd name="T16" fmla="*/ 7 w 481"/>
                <a:gd name="T17" fmla="*/ 185 h 648"/>
                <a:gd name="T18" fmla="*/ 7 w 481"/>
                <a:gd name="T19" fmla="*/ 185 h 648"/>
                <a:gd name="T20" fmla="*/ 10 w 481"/>
                <a:gd name="T21" fmla="*/ 171 h 648"/>
                <a:gd name="T22" fmla="*/ 10 w 481"/>
                <a:gd name="T23" fmla="*/ 171 h 648"/>
                <a:gd name="T24" fmla="*/ 240 w 481"/>
                <a:gd name="T25" fmla="*/ 0 h 648"/>
                <a:gd name="T26" fmla="*/ 240 w 481"/>
                <a:gd name="T27" fmla="*/ 0 h 648"/>
                <a:gd name="T28" fmla="*/ 410 w 481"/>
                <a:gd name="T29" fmla="*/ 71 h 648"/>
                <a:gd name="T30" fmla="*/ 410 w 481"/>
                <a:gd name="T31" fmla="*/ 71 h 648"/>
                <a:gd name="T32" fmla="*/ 480 w 481"/>
                <a:gd name="T33" fmla="*/ 24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648">
                  <a:moveTo>
                    <a:pt x="480" y="240"/>
                  </a:moveTo>
                  <a:lnTo>
                    <a:pt x="480" y="407"/>
                  </a:lnTo>
                  <a:lnTo>
                    <a:pt x="480" y="407"/>
                  </a:lnTo>
                  <a:cubicBezTo>
                    <a:pt x="480" y="540"/>
                    <a:pt x="373" y="647"/>
                    <a:pt x="240" y="647"/>
                  </a:cubicBezTo>
                  <a:lnTo>
                    <a:pt x="240" y="647"/>
                  </a:lnTo>
                  <a:cubicBezTo>
                    <a:pt x="107" y="647"/>
                    <a:pt x="0" y="540"/>
                    <a:pt x="0" y="407"/>
                  </a:cubicBezTo>
                  <a:lnTo>
                    <a:pt x="0" y="240"/>
                  </a:lnTo>
                  <a:lnTo>
                    <a:pt x="0" y="240"/>
                  </a:lnTo>
                  <a:cubicBezTo>
                    <a:pt x="0" y="221"/>
                    <a:pt x="2" y="202"/>
                    <a:pt x="7" y="185"/>
                  </a:cubicBezTo>
                  <a:lnTo>
                    <a:pt x="7" y="185"/>
                  </a:lnTo>
                  <a:cubicBezTo>
                    <a:pt x="7" y="180"/>
                    <a:pt x="9" y="176"/>
                    <a:pt x="10" y="171"/>
                  </a:cubicBezTo>
                  <a:lnTo>
                    <a:pt x="10" y="171"/>
                  </a:lnTo>
                  <a:cubicBezTo>
                    <a:pt x="40" y="72"/>
                    <a:pt x="132" y="0"/>
                    <a:pt x="240" y="0"/>
                  </a:cubicBezTo>
                  <a:lnTo>
                    <a:pt x="240" y="0"/>
                  </a:lnTo>
                  <a:cubicBezTo>
                    <a:pt x="306" y="0"/>
                    <a:pt x="366" y="27"/>
                    <a:pt x="410" y="71"/>
                  </a:cubicBezTo>
                  <a:lnTo>
                    <a:pt x="410" y="71"/>
                  </a:lnTo>
                  <a:cubicBezTo>
                    <a:pt x="453" y="114"/>
                    <a:pt x="480" y="174"/>
                    <a:pt x="480" y="240"/>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24" name="Freeform 29">
              <a:extLst>
                <a:ext uri="{FF2B5EF4-FFF2-40B4-BE49-F238E27FC236}">
                  <a16:creationId xmlns="" xmlns:a16="http://schemas.microsoft.com/office/drawing/2014/main" id="{DB352466-732A-AB47-A7F0-98DFEDBF31D0}"/>
                </a:ext>
              </a:extLst>
            </p:cNvPr>
            <p:cNvSpPr>
              <a:spLocks noChangeArrowheads="1"/>
            </p:cNvSpPr>
            <p:nvPr/>
          </p:nvSpPr>
          <p:spPr bwMode="auto">
            <a:xfrm>
              <a:off x="12404850" y="9565486"/>
              <a:ext cx="77769" cy="92170"/>
            </a:xfrm>
            <a:custGeom>
              <a:avLst/>
              <a:gdLst>
                <a:gd name="T0" fmla="*/ 72 w 118"/>
                <a:gd name="T1" fmla="*/ 7 h 143"/>
                <a:gd name="T2" fmla="*/ 72 w 118"/>
                <a:gd name="T3" fmla="*/ 7 h 143"/>
                <a:gd name="T4" fmla="*/ 52 w 118"/>
                <a:gd name="T5" fmla="*/ 1 h 143"/>
                <a:gd name="T6" fmla="*/ 0 w 118"/>
                <a:gd name="T7" fmla="*/ 31 h 143"/>
                <a:gd name="T8" fmla="*/ 0 w 118"/>
                <a:gd name="T9" fmla="*/ 31 h 143"/>
                <a:gd name="T10" fmla="*/ 20 w 118"/>
                <a:gd name="T11" fmla="*/ 37 h 143"/>
                <a:gd name="T12" fmla="*/ 20 w 118"/>
                <a:gd name="T13" fmla="*/ 37 h 143"/>
                <a:gd name="T14" fmla="*/ 64 w 118"/>
                <a:gd name="T15" fmla="*/ 113 h 143"/>
                <a:gd name="T16" fmla="*/ 64 w 118"/>
                <a:gd name="T17" fmla="*/ 113 h 143"/>
                <a:gd name="T18" fmla="*/ 51 w 118"/>
                <a:gd name="T19" fmla="*/ 142 h 143"/>
                <a:gd name="T20" fmla="*/ 103 w 118"/>
                <a:gd name="T21" fmla="*/ 111 h 143"/>
                <a:gd name="T22" fmla="*/ 103 w 118"/>
                <a:gd name="T23" fmla="*/ 111 h 143"/>
                <a:gd name="T24" fmla="*/ 116 w 118"/>
                <a:gd name="T25" fmla="*/ 83 h 143"/>
                <a:gd name="T26" fmla="*/ 116 w 118"/>
                <a:gd name="T27" fmla="*/ 83 h 143"/>
                <a:gd name="T28" fmla="*/ 72 w 118"/>
                <a:gd name="T29" fmla="*/ 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43">
                  <a:moveTo>
                    <a:pt x="72" y="7"/>
                  </a:moveTo>
                  <a:lnTo>
                    <a:pt x="72" y="7"/>
                  </a:lnTo>
                  <a:cubicBezTo>
                    <a:pt x="65" y="2"/>
                    <a:pt x="58" y="0"/>
                    <a:pt x="52" y="1"/>
                  </a:cubicBezTo>
                  <a:lnTo>
                    <a:pt x="0" y="31"/>
                  </a:lnTo>
                  <a:lnTo>
                    <a:pt x="0" y="31"/>
                  </a:lnTo>
                  <a:cubicBezTo>
                    <a:pt x="6" y="31"/>
                    <a:pt x="13" y="33"/>
                    <a:pt x="20" y="37"/>
                  </a:cubicBezTo>
                  <a:lnTo>
                    <a:pt x="20" y="37"/>
                  </a:lnTo>
                  <a:cubicBezTo>
                    <a:pt x="45" y="51"/>
                    <a:pt x="64" y="86"/>
                    <a:pt x="64" y="113"/>
                  </a:cubicBezTo>
                  <a:lnTo>
                    <a:pt x="64" y="113"/>
                  </a:lnTo>
                  <a:cubicBezTo>
                    <a:pt x="64" y="127"/>
                    <a:pt x="59" y="137"/>
                    <a:pt x="51" y="142"/>
                  </a:cubicBezTo>
                  <a:lnTo>
                    <a:pt x="103" y="111"/>
                  </a:lnTo>
                  <a:lnTo>
                    <a:pt x="103" y="111"/>
                  </a:lnTo>
                  <a:cubicBezTo>
                    <a:pt x="111" y="107"/>
                    <a:pt x="116" y="97"/>
                    <a:pt x="116" y="83"/>
                  </a:cubicBezTo>
                  <a:lnTo>
                    <a:pt x="116" y="83"/>
                  </a:lnTo>
                  <a:cubicBezTo>
                    <a:pt x="117" y="55"/>
                    <a:pt x="97" y="21"/>
                    <a:pt x="72" y="7"/>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5" name="Freeform 30">
              <a:extLst>
                <a:ext uri="{FF2B5EF4-FFF2-40B4-BE49-F238E27FC236}">
                  <a16:creationId xmlns="" xmlns:a16="http://schemas.microsoft.com/office/drawing/2014/main" id="{8F68D4CD-72D5-C644-BA74-A9BA602F5112}"/>
                </a:ext>
              </a:extLst>
            </p:cNvPr>
            <p:cNvSpPr>
              <a:spLocks noChangeArrowheads="1"/>
            </p:cNvSpPr>
            <p:nvPr/>
          </p:nvSpPr>
          <p:spPr bwMode="auto">
            <a:xfrm>
              <a:off x="12401969" y="9585648"/>
              <a:ext cx="43204" cy="80648"/>
            </a:xfrm>
            <a:custGeom>
              <a:avLst/>
              <a:gdLst>
                <a:gd name="T0" fmla="*/ 21 w 66"/>
                <a:gd name="T1" fmla="*/ 6 h 122"/>
                <a:gd name="T2" fmla="*/ 21 w 66"/>
                <a:gd name="T3" fmla="*/ 6 h 122"/>
                <a:gd name="T4" fmla="*/ 65 w 66"/>
                <a:gd name="T5" fmla="*/ 82 h 122"/>
                <a:gd name="T6" fmla="*/ 65 w 66"/>
                <a:gd name="T7" fmla="*/ 82 h 122"/>
                <a:gd name="T8" fmla="*/ 21 w 66"/>
                <a:gd name="T9" fmla="*/ 107 h 122"/>
                <a:gd name="T10" fmla="*/ 21 w 66"/>
                <a:gd name="T11" fmla="*/ 107 h 122"/>
                <a:gd name="T12" fmla="*/ 0 w 66"/>
                <a:gd name="T13" fmla="*/ 90 h 122"/>
                <a:gd name="T14" fmla="*/ 1 w 66"/>
                <a:gd name="T15" fmla="*/ 0 h 122"/>
                <a:gd name="T16" fmla="*/ 1 w 66"/>
                <a:gd name="T17" fmla="*/ 0 h 122"/>
                <a:gd name="T18" fmla="*/ 21 w 66"/>
                <a:gd name="T19"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22">
                  <a:moveTo>
                    <a:pt x="21" y="6"/>
                  </a:moveTo>
                  <a:lnTo>
                    <a:pt x="21" y="6"/>
                  </a:lnTo>
                  <a:cubicBezTo>
                    <a:pt x="46" y="20"/>
                    <a:pt x="65" y="55"/>
                    <a:pt x="65" y="82"/>
                  </a:cubicBezTo>
                  <a:lnTo>
                    <a:pt x="65" y="82"/>
                  </a:lnTo>
                  <a:cubicBezTo>
                    <a:pt x="65" y="110"/>
                    <a:pt x="45" y="121"/>
                    <a:pt x="21" y="107"/>
                  </a:cubicBezTo>
                  <a:lnTo>
                    <a:pt x="21" y="107"/>
                  </a:lnTo>
                  <a:cubicBezTo>
                    <a:pt x="13" y="103"/>
                    <a:pt x="6" y="97"/>
                    <a:pt x="0" y="90"/>
                  </a:cubicBezTo>
                  <a:lnTo>
                    <a:pt x="1" y="0"/>
                  </a:lnTo>
                  <a:lnTo>
                    <a:pt x="1" y="0"/>
                  </a:lnTo>
                  <a:cubicBezTo>
                    <a:pt x="7" y="0"/>
                    <a:pt x="14" y="2"/>
                    <a:pt x="21" y="6"/>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26" name="Freeform 31">
              <a:extLst>
                <a:ext uri="{FF2B5EF4-FFF2-40B4-BE49-F238E27FC236}">
                  <a16:creationId xmlns="" xmlns:a16="http://schemas.microsoft.com/office/drawing/2014/main" id="{BFCDCC88-89AC-E142-816C-0E5B16B62DDD}"/>
                </a:ext>
              </a:extLst>
            </p:cNvPr>
            <p:cNvSpPr>
              <a:spLocks noChangeArrowheads="1"/>
            </p:cNvSpPr>
            <p:nvPr/>
          </p:nvSpPr>
          <p:spPr bwMode="auto">
            <a:xfrm>
              <a:off x="12401969" y="9602930"/>
              <a:ext cx="31682" cy="43205"/>
            </a:xfrm>
            <a:custGeom>
              <a:avLst/>
              <a:gdLst>
                <a:gd name="T0" fmla="*/ 21 w 49"/>
                <a:gd name="T1" fmla="*/ 5 h 65"/>
                <a:gd name="T2" fmla="*/ 21 w 49"/>
                <a:gd name="T3" fmla="*/ 5 h 65"/>
                <a:gd name="T4" fmla="*/ 0 w 49"/>
                <a:gd name="T5" fmla="*/ 7 h 65"/>
                <a:gd name="T6" fmla="*/ 0 w 49"/>
                <a:gd name="T7" fmla="*/ 33 h 65"/>
                <a:gd name="T8" fmla="*/ 0 w 49"/>
                <a:gd name="T9" fmla="*/ 33 h 65"/>
                <a:gd name="T10" fmla="*/ 10 w 49"/>
                <a:gd name="T11" fmla="*/ 50 h 65"/>
                <a:gd name="T12" fmla="*/ 10 w 49"/>
                <a:gd name="T13" fmla="*/ 50 h 65"/>
                <a:gd name="T14" fmla="*/ 21 w 49"/>
                <a:gd name="T15" fmla="*/ 59 h 65"/>
                <a:gd name="T16" fmla="*/ 21 w 49"/>
                <a:gd name="T17" fmla="*/ 59 h 65"/>
                <a:gd name="T18" fmla="*/ 42 w 49"/>
                <a:gd name="T19" fmla="*/ 56 h 65"/>
                <a:gd name="T20" fmla="*/ 42 w 49"/>
                <a:gd name="T21" fmla="*/ 56 h 65"/>
                <a:gd name="T22" fmla="*/ 31 w 49"/>
                <a:gd name="T23" fmla="*/ 13 h 65"/>
                <a:gd name="T24" fmla="*/ 31 w 49"/>
                <a:gd name="T25" fmla="*/ 13 h 65"/>
                <a:gd name="T26" fmla="*/ 21 w 49"/>
                <a:gd name="T2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5">
                  <a:moveTo>
                    <a:pt x="21" y="5"/>
                  </a:moveTo>
                  <a:lnTo>
                    <a:pt x="21" y="5"/>
                  </a:lnTo>
                  <a:cubicBezTo>
                    <a:pt x="13" y="0"/>
                    <a:pt x="5" y="0"/>
                    <a:pt x="0" y="7"/>
                  </a:cubicBezTo>
                  <a:lnTo>
                    <a:pt x="0" y="33"/>
                  </a:lnTo>
                  <a:lnTo>
                    <a:pt x="0" y="33"/>
                  </a:lnTo>
                  <a:cubicBezTo>
                    <a:pt x="3" y="40"/>
                    <a:pt x="6" y="45"/>
                    <a:pt x="10" y="50"/>
                  </a:cubicBezTo>
                  <a:lnTo>
                    <a:pt x="10" y="50"/>
                  </a:lnTo>
                  <a:cubicBezTo>
                    <a:pt x="14" y="54"/>
                    <a:pt x="17" y="57"/>
                    <a:pt x="21" y="59"/>
                  </a:cubicBezTo>
                  <a:lnTo>
                    <a:pt x="21" y="59"/>
                  </a:lnTo>
                  <a:cubicBezTo>
                    <a:pt x="29" y="64"/>
                    <a:pt x="38" y="63"/>
                    <a:pt x="42" y="56"/>
                  </a:cubicBezTo>
                  <a:lnTo>
                    <a:pt x="42" y="56"/>
                  </a:lnTo>
                  <a:cubicBezTo>
                    <a:pt x="48" y="46"/>
                    <a:pt x="43" y="27"/>
                    <a:pt x="31" y="13"/>
                  </a:cubicBezTo>
                  <a:lnTo>
                    <a:pt x="31" y="13"/>
                  </a:lnTo>
                  <a:cubicBezTo>
                    <a:pt x="28" y="9"/>
                    <a:pt x="24" y="7"/>
                    <a:pt x="21" y="5"/>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7" name="Freeform 32">
              <a:extLst>
                <a:ext uri="{FF2B5EF4-FFF2-40B4-BE49-F238E27FC236}">
                  <a16:creationId xmlns="" xmlns:a16="http://schemas.microsoft.com/office/drawing/2014/main" id="{2EAD40B9-932B-9247-859F-E0DC9FF2C5C0}"/>
                </a:ext>
              </a:extLst>
            </p:cNvPr>
            <p:cNvSpPr>
              <a:spLocks noChangeArrowheads="1"/>
            </p:cNvSpPr>
            <p:nvPr/>
          </p:nvSpPr>
          <p:spPr bwMode="auto">
            <a:xfrm>
              <a:off x="11693416" y="9767108"/>
              <a:ext cx="48964" cy="118091"/>
            </a:xfrm>
            <a:custGeom>
              <a:avLst/>
              <a:gdLst>
                <a:gd name="T0" fmla="*/ 76 w 77"/>
                <a:gd name="T1" fmla="*/ 178 h 179"/>
                <a:gd name="T2" fmla="*/ 76 w 77"/>
                <a:gd name="T3" fmla="*/ 178 h 179"/>
                <a:gd name="T4" fmla="*/ 0 w 77"/>
                <a:gd name="T5" fmla="*/ 0 h 179"/>
              </a:gdLst>
              <a:ahLst/>
              <a:cxnLst>
                <a:cxn ang="0">
                  <a:pos x="T0" y="T1"/>
                </a:cxn>
                <a:cxn ang="0">
                  <a:pos x="T2" y="T3"/>
                </a:cxn>
                <a:cxn ang="0">
                  <a:pos x="T4" y="T5"/>
                </a:cxn>
              </a:cxnLst>
              <a:rect l="0" t="0" r="r" b="b"/>
              <a:pathLst>
                <a:path w="77" h="179">
                  <a:moveTo>
                    <a:pt x="76" y="178"/>
                  </a:moveTo>
                  <a:lnTo>
                    <a:pt x="76" y="178"/>
                  </a:lnTo>
                  <a:cubicBezTo>
                    <a:pt x="41" y="120"/>
                    <a:pt x="3" y="45"/>
                    <a:pt x="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28" name="Freeform 33">
              <a:extLst>
                <a:ext uri="{FF2B5EF4-FFF2-40B4-BE49-F238E27FC236}">
                  <a16:creationId xmlns="" xmlns:a16="http://schemas.microsoft.com/office/drawing/2014/main" id="{DE41F98F-6754-DA40-9A2D-B6F304CE46A0}"/>
                </a:ext>
              </a:extLst>
            </p:cNvPr>
            <p:cNvSpPr>
              <a:spLocks noChangeArrowheads="1"/>
            </p:cNvSpPr>
            <p:nvPr/>
          </p:nvSpPr>
          <p:spPr bwMode="auto">
            <a:xfrm>
              <a:off x="12597831" y="10769453"/>
              <a:ext cx="51845" cy="115212"/>
            </a:xfrm>
            <a:custGeom>
              <a:avLst/>
              <a:gdLst>
                <a:gd name="T0" fmla="*/ 0 w 81"/>
                <a:gd name="T1" fmla="*/ 176 h 177"/>
                <a:gd name="T2" fmla="*/ 0 w 81"/>
                <a:gd name="T3" fmla="*/ 176 h 177"/>
                <a:gd name="T4" fmla="*/ 80 w 81"/>
                <a:gd name="T5" fmla="*/ 0 h 177"/>
              </a:gdLst>
              <a:ahLst/>
              <a:cxnLst>
                <a:cxn ang="0">
                  <a:pos x="T0" y="T1"/>
                </a:cxn>
                <a:cxn ang="0">
                  <a:pos x="T2" y="T3"/>
                </a:cxn>
                <a:cxn ang="0">
                  <a:pos x="T4" y="T5"/>
                </a:cxn>
              </a:cxnLst>
              <a:rect l="0" t="0" r="r" b="b"/>
              <a:pathLst>
                <a:path w="81" h="177">
                  <a:moveTo>
                    <a:pt x="0" y="176"/>
                  </a:moveTo>
                  <a:lnTo>
                    <a:pt x="0" y="176"/>
                  </a:lnTo>
                  <a:cubicBezTo>
                    <a:pt x="36" y="117"/>
                    <a:pt x="76" y="45"/>
                    <a:pt x="8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29" name="Freeform 34">
              <a:extLst>
                <a:ext uri="{FF2B5EF4-FFF2-40B4-BE49-F238E27FC236}">
                  <a16:creationId xmlns="" xmlns:a16="http://schemas.microsoft.com/office/drawing/2014/main" id="{71CD60DB-45DB-5744-A7EF-6C450B4A03C4}"/>
                </a:ext>
              </a:extLst>
            </p:cNvPr>
            <p:cNvSpPr>
              <a:spLocks noChangeArrowheads="1"/>
            </p:cNvSpPr>
            <p:nvPr/>
          </p:nvSpPr>
          <p:spPr bwMode="auto">
            <a:xfrm>
              <a:off x="12122579" y="9326421"/>
              <a:ext cx="357157" cy="316833"/>
            </a:xfrm>
            <a:custGeom>
              <a:avLst/>
              <a:gdLst>
                <a:gd name="T0" fmla="*/ 24 w 545"/>
                <a:gd name="T1" fmla="*/ 99 h 485"/>
                <a:gd name="T2" fmla="*/ 24 w 545"/>
                <a:gd name="T3" fmla="*/ 99 h 485"/>
                <a:gd name="T4" fmla="*/ 94 w 545"/>
                <a:gd name="T5" fmla="*/ 221 h 485"/>
                <a:gd name="T6" fmla="*/ 94 w 545"/>
                <a:gd name="T7" fmla="*/ 221 h 485"/>
                <a:gd name="T8" fmla="*/ 299 w 545"/>
                <a:gd name="T9" fmla="*/ 260 h 485"/>
                <a:gd name="T10" fmla="*/ 299 w 545"/>
                <a:gd name="T11" fmla="*/ 260 h 485"/>
                <a:gd name="T12" fmla="*/ 348 w 545"/>
                <a:gd name="T13" fmla="*/ 406 h 485"/>
                <a:gd name="T14" fmla="*/ 348 w 545"/>
                <a:gd name="T15" fmla="*/ 406 h 485"/>
                <a:gd name="T16" fmla="*/ 388 w 545"/>
                <a:gd name="T17" fmla="*/ 476 h 485"/>
                <a:gd name="T18" fmla="*/ 388 w 545"/>
                <a:gd name="T19" fmla="*/ 476 h 485"/>
                <a:gd name="T20" fmla="*/ 431 w 545"/>
                <a:gd name="T21" fmla="*/ 394 h 485"/>
                <a:gd name="T22" fmla="*/ 479 w 545"/>
                <a:gd name="T23" fmla="*/ 378 h 485"/>
                <a:gd name="T24" fmla="*/ 479 w 545"/>
                <a:gd name="T25" fmla="*/ 378 h 485"/>
                <a:gd name="T26" fmla="*/ 539 w 545"/>
                <a:gd name="T27" fmla="*/ 282 h 485"/>
                <a:gd name="T28" fmla="*/ 531 w 545"/>
                <a:gd name="T29" fmla="*/ 199 h 485"/>
                <a:gd name="T30" fmla="*/ 531 w 545"/>
                <a:gd name="T31" fmla="*/ 199 h 485"/>
                <a:gd name="T32" fmla="*/ 403 w 545"/>
                <a:gd name="T33" fmla="*/ 33 h 485"/>
                <a:gd name="T34" fmla="*/ 403 w 545"/>
                <a:gd name="T35" fmla="*/ 33 h 485"/>
                <a:gd name="T36" fmla="*/ 140 w 545"/>
                <a:gd name="T37" fmla="*/ 43 h 485"/>
                <a:gd name="T38" fmla="*/ 24 w 545"/>
                <a:gd name="T39" fmla="*/ 9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5" h="485">
                  <a:moveTo>
                    <a:pt x="24" y="99"/>
                  </a:moveTo>
                  <a:lnTo>
                    <a:pt x="24" y="99"/>
                  </a:lnTo>
                  <a:cubicBezTo>
                    <a:pt x="24" y="99"/>
                    <a:pt x="0" y="200"/>
                    <a:pt x="94" y="221"/>
                  </a:cubicBezTo>
                  <a:lnTo>
                    <a:pt x="94" y="221"/>
                  </a:lnTo>
                  <a:cubicBezTo>
                    <a:pt x="186" y="242"/>
                    <a:pt x="220" y="194"/>
                    <a:pt x="299" y="260"/>
                  </a:cubicBezTo>
                  <a:lnTo>
                    <a:pt x="299" y="260"/>
                  </a:lnTo>
                  <a:cubicBezTo>
                    <a:pt x="378" y="326"/>
                    <a:pt x="325" y="377"/>
                    <a:pt x="348" y="406"/>
                  </a:cubicBezTo>
                  <a:lnTo>
                    <a:pt x="348" y="406"/>
                  </a:lnTo>
                  <a:cubicBezTo>
                    <a:pt x="372" y="434"/>
                    <a:pt x="345" y="467"/>
                    <a:pt x="388" y="476"/>
                  </a:cubicBezTo>
                  <a:lnTo>
                    <a:pt x="388" y="476"/>
                  </a:lnTo>
                  <a:cubicBezTo>
                    <a:pt x="430" y="484"/>
                    <a:pt x="437" y="429"/>
                    <a:pt x="431" y="394"/>
                  </a:cubicBezTo>
                  <a:lnTo>
                    <a:pt x="479" y="378"/>
                  </a:lnTo>
                  <a:lnTo>
                    <a:pt x="479" y="378"/>
                  </a:lnTo>
                  <a:cubicBezTo>
                    <a:pt x="519" y="363"/>
                    <a:pt x="544" y="324"/>
                    <a:pt x="539" y="282"/>
                  </a:cubicBezTo>
                  <a:lnTo>
                    <a:pt x="531" y="199"/>
                  </a:lnTo>
                  <a:lnTo>
                    <a:pt x="531" y="199"/>
                  </a:lnTo>
                  <a:cubicBezTo>
                    <a:pt x="522" y="125"/>
                    <a:pt x="473" y="60"/>
                    <a:pt x="403" y="33"/>
                  </a:cubicBezTo>
                  <a:lnTo>
                    <a:pt x="403" y="33"/>
                  </a:lnTo>
                  <a:cubicBezTo>
                    <a:pt x="317" y="0"/>
                    <a:pt x="222" y="3"/>
                    <a:pt x="140" y="43"/>
                  </a:cubicBezTo>
                  <a:lnTo>
                    <a:pt x="24" y="99"/>
                  </a:ln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30" name="Freeform 36">
              <a:extLst>
                <a:ext uri="{FF2B5EF4-FFF2-40B4-BE49-F238E27FC236}">
                  <a16:creationId xmlns="" xmlns:a16="http://schemas.microsoft.com/office/drawing/2014/main" id="{2AA1E3DD-7B80-E844-9AF1-51AA42C4051A}"/>
                </a:ext>
              </a:extLst>
            </p:cNvPr>
            <p:cNvSpPr>
              <a:spLocks noChangeArrowheads="1"/>
            </p:cNvSpPr>
            <p:nvPr/>
          </p:nvSpPr>
          <p:spPr bwMode="auto">
            <a:xfrm>
              <a:off x="12442293" y="9960088"/>
              <a:ext cx="273628" cy="757520"/>
            </a:xfrm>
            <a:custGeom>
              <a:avLst/>
              <a:gdLst>
                <a:gd name="T0" fmla="*/ 0 w 418"/>
                <a:gd name="T1" fmla="*/ 0 h 1159"/>
                <a:gd name="T2" fmla="*/ 0 w 418"/>
                <a:gd name="T3" fmla="*/ 0 h 1159"/>
                <a:gd name="T4" fmla="*/ 338 w 418"/>
                <a:gd name="T5" fmla="*/ 1158 h 1159"/>
              </a:gdLst>
              <a:ahLst/>
              <a:cxnLst>
                <a:cxn ang="0">
                  <a:pos x="T0" y="T1"/>
                </a:cxn>
                <a:cxn ang="0">
                  <a:pos x="T2" y="T3"/>
                </a:cxn>
                <a:cxn ang="0">
                  <a:pos x="T4" y="T5"/>
                </a:cxn>
              </a:cxnLst>
              <a:rect l="0" t="0" r="r" b="b"/>
              <a:pathLst>
                <a:path w="418" h="1159">
                  <a:moveTo>
                    <a:pt x="0" y="0"/>
                  </a:moveTo>
                  <a:lnTo>
                    <a:pt x="0" y="0"/>
                  </a:lnTo>
                  <a:cubicBezTo>
                    <a:pt x="0" y="0"/>
                    <a:pt x="417" y="184"/>
                    <a:pt x="338" y="1158"/>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31" name="Freeform 30">
              <a:extLst>
                <a:ext uri="{FF2B5EF4-FFF2-40B4-BE49-F238E27FC236}">
                  <a16:creationId xmlns="" xmlns:a16="http://schemas.microsoft.com/office/drawing/2014/main" id="{2BBBFC74-1345-CE40-81A2-E4DB9844D08B}"/>
                </a:ext>
              </a:extLst>
            </p:cNvPr>
            <p:cNvSpPr>
              <a:spLocks noChangeArrowheads="1"/>
            </p:cNvSpPr>
            <p:nvPr/>
          </p:nvSpPr>
          <p:spPr bwMode="auto">
            <a:xfrm>
              <a:off x="15816813" y="9519620"/>
              <a:ext cx="469944" cy="455319"/>
            </a:xfrm>
            <a:custGeom>
              <a:avLst/>
              <a:gdLst>
                <a:gd name="connsiteX0" fmla="*/ 96914 w 469944"/>
                <a:gd name="connsiteY0" fmla="*/ 111803 h 455319"/>
                <a:gd name="connsiteX1" fmla="*/ 116414 w 469944"/>
                <a:gd name="connsiteY1" fmla="*/ 120942 h 455319"/>
                <a:gd name="connsiteX2" fmla="*/ 163732 w 469944"/>
                <a:gd name="connsiteY2" fmla="*/ 224086 h 455319"/>
                <a:gd name="connsiteX3" fmla="*/ 137444 w 469944"/>
                <a:gd name="connsiteY3" fmla="*/ 443431 h 455319"/>
                <a:gd name="connsiteX4" fmla="*/ 4033 w 469944"/>
                <a:gd name="connsiteY4" fmla="*/ 164681 h 455319"/>
                <a:gd name="connsiteX5" fmla="*/ 96914 w 469944"/>
                <a:gd name="connsiteY5" fmla="*/ 111803 h 455319"/>
                <a:gd name="connsiteX6" fmla="*/ 381959 w 469944"/>
                <a:gd name="connsiteY6" fmla="*/ 47 h 455319"/>
                <a:gd name="connsiteX7" fmla="*/ 401143 w 469944"/>
                <a:gd name="connsiteY7" fmla="*/ 8708 h 455319"/>
                <a:gd name="connsiteX8" fmla="*/ 451243 w 469944"/>
                <a:gd name="connsiteY8" fmla="*/ 110922 h 455319"/>
                <a:gd name="connsiteX9" fmla="*/ 431073 w 469944"/>
                <a:gd name="connsiteY9" fmla="*/ 332383 h 455319"/>
                <a:gd name="connsiteX10" fmla="*/ 291835 w 469944"/>
                <a:gd name="connsiteY10" fmla="*/ 55884 h 455319"/>
                <a:gd name="connsiteX11" fmla="*/ 381959 w 469944"/>
                <a:gd name="connsiteY11" fmla="*/ 47 h 45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944" h="455319">
                  <a:moveTo>
                    <a:pt x="96914" y="111803"/>
                  </a:moveTo>
                  <a:cubicBezTo>
                    <a:pt x="106186" y="111680"/>
                    <a:pt x="113292" y="114414"/>
                    <a:pt x="116414" y="120942"/>
                  </a:cubicBezTo>
                  <a:cubicBezTo>
                    <a:pt x="127586" y="147055"/>
                    <a:pt x="163732" y="224086"/>
                    <a:pt x="163732" y="224086"/>
                  </a:cubicBezTo>
                  <a:cubicBezTo>
                    <a:pt x="163732" y="224086"/>
                    <a:pt x="213679" y="367052"/>
                    <a:pt x="137444" y="443431"/>
                  </a:cubicBezTo>
                  <a:cubicBezTo>
                    <a:pt x="60552" y="520462"/>
                    <a:pt x="-18969" y="199280"/>
                    <a:pt x="4033" y="164681"/>
                  </a:cubicBezTo>
                  <a:cubicBezTo>
                    <a:pt x="21777" y="138242"/>
                    <a:pt x="69096" y="112170"/>
                    <a:pt x="96914" y="111803"/>
                  </a:cubicBezTo>
                  <a:close/>
                  <a:moveTo>
                    <a:pt x="381959" y="47"/>
                  </a:moveTo>
                  <a:cubicBezTo>
                    <a:pt x="391058" y="-383"/>
                    <a:pt x="398052" y="2156"/>
                    <a:pt x="401143" y="8708"/>
                  </a:cubicBezTo>
                  <a:cubicBezTo>
                    <a:pt x="413506" y="34917"/>
                    <a:pt x="451243" y="110922"/>
                    <a:pt x="451243" y="110922"/>
                  </a:cubicBezTo>
                  <a:cubicBezTo>
                    <a:pt x="451243" y="110922"/>
                    <a:pt x="504596" y="253103"/>
                    <a:pt x="431073" y="332383"/>
                  </a:cubicBezTo>
                  <a:cubicBezTo>
                    <a:pt x="357550" y="411009"/>
                    <a:pt x="269062" y="91265"/>
                    <a:pt x="291835" y="55884"/>
                  </a:cubicBezTo>
                  <a:cubicBezTo>
                    <a:pt x="308426" y="29348"/>
                    <a:pt x="354663" y="1337"/>
                    <a:pt x="381959" y="47"/>
                  </a:cubicBezTo>
                  <a:close/>
                </a:path>
              </a:pathLst>
            </a:custGeom>
            <a:solidFill>
              <a:schemeClr val="accent4"/>
            </a:solidFill>
            <a:ln>
              <a:noFill/>
            </a:ln>
            <a:effectLst/>
          </p:spPr>
          <p:txBody>
            <a:bodyPr wrap="square" anchor="ctr">
              <a:noAutofit/>
            </a:bodyPr>
            <a:lstStyle/>
            <a:p>
              <a:endParaRPr lang="en-US" sz="6532" dirty="0">
                <a:latin typeface="Lato Light" panose="020F0502020204030203" pitchFamily="34" charset="0"/>
              </a:endParaRPr>
            </a:p>
          </p:txBody>
        </p:sp>
        <p:sp>
          <p:nvSpPr>
            <p:cNvPr id="32" name="Freeform 39">
              <a:extLst>
                <a:ext uri="{FF2B5EF4-FFF2-40B4-BE49-F238E27FC236}">
                  <a16:creationId xmlns="" xmlns:a16="http://schemas.microsoft.com/office/drawing/2014/main" id="{274DBB61-FF3A-A449-89DE-A379A21BA40C}"/>
                </a:ext>
              </a:extLst>
            </p:cNvPr>
            <p:cNvSpPr>
              <a:spLocks noChangeArrowheads="1"/>
            </p:cNvSpPr>
            <p:nvPr/>
          </p:nvSpPr>
          <p:spPr bwMode="auto">
            <a:xfrm>
              <a:off x="15852571" y="8969264"/>
              <a:ext cx="561658" cy="697033"/>
            </a:xfrm>
            <a:custGeom>
              <a:avLst/>
              <a:gdLst>
                <a:gd name="T0" fmla="*/ 0 w 860"/>
                <a:gd name="T1" fmla="*/ 0 h 1069"/>
                <a:gd name="T2" fmla="*/ 0 w 860"/>
                <a:gd name="T3" fmla="*/ 0 h 1069"/>
                <a:gd name="T4" fmla="*/ 169 w 860"/>
                <a:gd name="T5" fmla="*/ 1068 h 1069"/>
              </a:gdLst>
              <a:ahLst/>
              <a:cxnLst>
                <a:cxn ang="0">
                  <a:pos x="T0" y="T1"/>
                </a:cxn>
                <a:cxn ang="0">
                  <a:pos x="T2" y="T3"/>
                </a:cxn>
                <a:cxn ang="0">
                  <a:pos x="T4" y="T5"/>
                </a:cxn>
              </a:cxnLst>
              <a:rect l="0" t="0" r="r" b="b"/>
              <a:pathLst>
                <a:path w="860" h="1069">
                  <a:moveTo>
                    <a:pt x="0" y="0"/>
                  </a:moveTo>
                  <a:lnTo>
                    <a:pt x="0" y="0"/>
                  </a:lnTo>
                  <a:cubicBezTo>
                    <a:pt x="0" y="0"/>
                    <a:pt x="859" y="663"/>
                    <a:pt x="169" y="1068"/>
                  </a:cubicBezTo>
                </a:path>
              </a:pathLst>
            </a:custGeom>
            <a:noFill/>
            <a:ln w="25400" cap="flat">
              <a:solidFill>
                <a:schemeClr val="accent6">
                  <a:lumMod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33" name="Freeform 40">
              <a:extLst>
                <a:ext uri="{FF2B5EF4-FFF2-40B4-BE49-F238E27FC236}">
                  <a16:creationId xmlns="" xmlns:a16="http://schemas.microsoft.com/office/drawing/2014/main" id="{C619D410-8776-804D-A2C6-1A8909757658}"/>
                </a:ext>
              </a:extLst>
            </p:cNvPr>
            <p:cNvSpPr>
              <a:spLocks noChangeArrowheads="1"/>
            </p:cNvSpPr>
            <p:nvPr/>
          </p:nvSpPr>
          <p:spPr bwMode="auto">
            <a:xfrm>
              <a:off x="16074355" y="8879974"/>
              <a:ext cx="593342" cy="688391"/>
            </a:xfrm>
            <a:custGeom>
              <a:avLst/>
              <a:gdLst>
                <a:gd name="T0" fmla="*/ 0 w 907"/>
                <a:gd name="T1" fmla="*/ 0 h 1053"/>
                <a:gd name="T2" fmla="*/ 0 w 907"/>
                <a:gd name="T3" fmla="*/ 0 h 1053"/>
                <a:gd name="T4" fmla="*/ 248 w 907"/>
                <a:gd name="T5" fmla="*/ 1052 h 1053"/>
              </a:gdLst>
              <a:ahLst/>
              <a:cxnLst>
                <a:cxn ang="0">
                  <a:pos x="T0" y="T1"/>
                </a:cxn>
                <a:cxn ang="0">
                  <a:pos x="T2" y="T3"/>
                </a:cxn>
                <a:cxn ang="0">
                  <a:pos x="T4" y="T5"/>
                </a:cxn>
              </a:cxnLst>
              <a:rect l="0" t="0" r="r" b="b"/>
              <a:pathLst>
                <a:path w="907" h="1053">
                  <a:moveTo>
                    <a:pt x="0" y="0"/>
                  </a:moveTo>
                  <a:lnTo>
                    <a:pt x="0" y="0"/>
                  </a:lnTo>
                  <a:cubicBezTo>
                    <a:pt x="0" y="0"/>
                    <a:pt x="906" y="597"/>
                    <a:pt x="248" y="1052"/>
                  </a:cubicBezTo>
                </a:path>
              </a:pathLst>
            </a:custGeom>
            <a:noFill/>
            <a:ln w="25400" cap="flat">
              <a:solidFill>
                <a:schemeClr val="accent6">
                  <a:lumMod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34" name="Freeform 41">
              <a:extLst>
                <a:ext uri="{FF2B5EF4-FFF2-40B4-BE49-F238E27FC236}">
                  <a16:creationId xmlns="" xmlns:a16="http://schemas.microsoft.com/office/drawing/2014/main" id="{41363E71-B361-F64E-A136-6052BC349458}"/>
                </a:ext>
              </a:extLst>
            </p:cNvPr>
            <p:cNvSpPr>
              <a:spLocks noChangeArrowheads="1"/>
            </p:cNvSpPr>
            <p:nvPr/>
          </p:nvSpPr>
          <p:spPr bwMode="auto">
            <a:xfrm>
              <a:off x="16048433" y="8295272"/>
              <a:ext cx="316833" cy="518454"/>
            </a:xfrm>
            <a:custGeom>
              <a:avLst/>
              <a:gdLst>
                <a:gd name="T0" fmla="*/ 0 w 484"/>
                <a:gd name="T1" fmla="*/ 0 h 794"/>
                <a:gd name="T2" fmla="*/ 0 w 484"/>
                <a:gd name="T3" fmla="*/ 0 h 794"/>
                <a:gd name="T4" fmla="*/ 483 w 484"/>
                <a:gd name="T5" fmla="*/ 51 h 794"/>
              </a:gdLst>
              <a:ahLst/>
              <a:cxnLst>
                <a:cxn ang="0">
                  <a:pos x="T0" y="T1"/>
                </a:cxn>
                <a:cxn ang="0">
                  <a:pos x="T2" y="T3"/>
                </a:cxn>
                <a:cxn ang="0">
                  <a:pos x="T4" y="T5"/>
                </a:cxn>
              </a:cxnLst>
              <a:rect l="0" t="0" r="r" b="b"/>
              <a:pathLst>
                <a:path w="484" h="794">
                  <a:moveTo>
                    <a:pt x="0" y="0"/>
                  </a:moveTo>
                  <a:lnTo>
                    <a:pt x="0" y="0"/>
                  </a:lnTo>
                  <a:cubicBezTo>
                    <a:pt x="0" y="0"/>
                    <a:pt x="208" y="793"/>
                    <a:pt x="483" y="51"/>
                  </a:cubicBezTo>
                </a:path>
              </a:pathLst>
            </a:custGeom>
            <a:noFill/>
            <a:ln w="254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35" name="Freeform 42">
              <a:extLst>
                <a:ext uri="{FF2B5EF4-FFF2-40B4-BE49-F238E27FC236}">
                  <a16:creationId xmlns="" xmlns:a16="http://schemas.microsoft.com/office/drawing/2014/main" id="{7307DD73-AB72-8742-B224-52D98D544346}"/>
                </a:ext>
              </a:extLst>
            </p:cNvPr>
            <p:cNvSpPr>
              <a:spLocks noChangeArrowheads="1"/>
            </p:cNvSpPr>
            <p:nvPr/>
          </p:nvSpPr>
          <p:spPr bwMode="auto">
            <a:xfrm>
              <a:off x="15734479" y="8145496"/>
              <a:ext cx="420524" cy="890014"/>
            </a:xfrm>
            <a:custGeom>
              <a:avLst/>
              <a:gdLst>
                <a:gd name="T0" fmla="*/ 1 w 642"/>
                <a:gd name="T1" fmla="*/ 413 h 1363"/>
                <a:gd name="T2" fmla="*/ 2 w 642"/>
                <a:gd name="T3" fmla="*/ 1171 h 1363"/>
                <a:gd name="T4" fmla="*/ 2 w 642"/>
                <a:gd name="T5" fmla="*/ 1171 h 1363"/>
                <a:gd name="T6" fmla="*/ 94 w 642"/>
                <a:gd name="T7" fmla="*/ 1329 h 1363"/>
                <a:gd name="T8" fmla="*/ 94 w 642"/>
                <a:gd name="T9" fmla="*/ 1329 h 1363"/>
                <a:gd name="T10" fmla="*/ 278 w 642"/>
                <a:gd name="T11" fmla="*/ 1329 h 1363"/>
                <a:gd name="T12" fmla="*/ 550 w 642"/>
                <a:gd name="T13" fmla="*/ 1173 h 1363"/>
                <a:gd name="T14" fmla="*/ 550 w 642"/>
                <a:gd name="T15" fmla="*/ 1173 h 1363"/>
                <a:gd name="T16" fmla="*/ 641 w 642"/>
                <a:gd name="T17" fmla="*/ 1013 h 1363"/>
                <a:gd name="T18" fmla="*/ 640 w 642"/>
                <a:gd name="T19" fmla="*/ 408 h 1363"/>
                <a:gd name="T20" fmla="*/ 640 w 642"/>
                <a:gd name="T21" fmla="*/ 408 h 1363"/>
                <a:gd name="T22" fmla="*/ 637 w 642"/>
                <a:gd name="T23" fmla="*/ 376 h 1363"/>
                <a:gd name="T24" fmla="*/ 637 w 642"/>
                <a:gd name="T25" fmla="*/ 376 h 1363"/>
                <a:gd name="T26" fmla="*/ 540 w 642"/>
                <a:gd name="T27" fmla="*/ 115 h 1363"/>
                <a:gd name="T28" fmla="*/ 540 w 642"/>
                <a:gd name="T29" fmla="*/ 115 h 1363"/>
                <a:gd name="T30" fmla="*/ 472 w 642"/>
                <a:gd name="T31" fmla="*/ 52 h 1363"/>
                <a:gd name="T32" fmla="*/ 472 w 642"/>
                <a:gd name="T33" fmla="*/ 52 h 1363"/>
                <a:gd name="T34" fmla="*/ 429 w 642"/>
                <a:gd name="T35" fmla="*/ 29 h 1363"/>
                <a:gd name="T36" fmla="*/ 429 w 642"/>
                <a:gd name="T37" fmla="*/ 29 h 1363"/>
                <a:gd name="T38" fmla="*/ 370 w 642"/>
                <a:gd name="T39" fmla="*/ 11 h 1363"/>
                <a:gd name="T40" fmla="*/ 370 w 642"/>
                <a:gd name="T41" fmla="*/ 11 h 1363"/>
                <a:gd name="T42" fmla="*/ 227 w 642"/>
                <a:gd name="T43" fmla="*/ 19 h 1363"/>
                <a:gd name="T44" fmla="*/ 227 w 642"/>
                <a:gd name="T45" fmla="*/ 19 h 1363"/>
                <a:gd name="T46" fmla="*/ 130 w 642"/>
                <a:gd name="T47" fmla="*/ 101 h 1363"/>
                <a:gd name="T48" fmla="*/ 130 w 642"/>
                <a:gd name="T49" fmla="*/ 101 h 1363"/>
                <a:gd name="T50" fmla="*/ 118 w 642"/>
                <a:gd name="T51" fmla="*/ 115 h 1363"/>
                <a:gd name="T52" fmla="*/ 118 w 642"/>
                <a:gd name="T53" fmla="*/ 115 h 1363"/>
                <a:gd name="T54" fmla="*/ 1 w 642"/>
                <a:gd name="T55" fmla="*/ 413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2" h="1363">
                  <a:moveTo>
                    <a:pt x="1" y="413"/>
                  </a:moveTo>
                  <a:lnTo>
                    <a:pt x="2" y="1171"/>
                  </a:lnTo>
                  <a:lnTo>
                    <a:pt x="2" y="1171"/>
                  </a:lnTo>
                  <a:cubicBezTo>
                    <a:pt x="3" y="1237"/>
                    <a:pt x="38" y="1297"/>
                    <a:pt x="94" y="1329"/>
                  </a:cubicBezTo>
                  <a:lnTo>
                    <a:pt x="94" y="1329"/>
                  </a:lnTo>
                  <a:cubicBezTo>
                    <a:pt x="150" y="1362"/>
                    <a:pt x="221" y="1362"/>
                    <a:pt x="278" y="1329"/>
                  </a:cubicBezTo>
                  <a:lnTo>
                    <a:pt x="550" y="1173"/>
                  </a:lnTo>
                  <a:lnTo>
                    <a:pt x="550" y="1173"/>
                  </a:lnTo>
                  <a:cubicBezTo>
                    <a:pt x="607" y="1140"/>
                    <a:pt x="641" y="1078"/>
                    <a:pt x="641" y="1013"/>
                  </a:cubicBezTo>
                  <a:lnTo>
                    <a:pt x="640" y="408"/>
                  </a:lnTo>
                  <a:lnTo>
                    <a:pt x="640" y="408"/>
                  </a:lnTo>
                  <a:cubicBezTo>
                    <a:pt x="640" y="397"/>
                    <a:pt x="637" y="387"/>
                    <a:pt x="637" y="376"/>
                  </a:cubicBezTo>
                  <a:lnTo>
                    <a:pt x="637" y="376"/>
                  </a:lnTo>
                  <a:cubicBezTo>
                    <a:pt x="630" y="274"/>
                    <a:pt x="594" y="200"/>
                    <a:pt x="540" y="115"/>
                  </a:cubicBezTo>
                  <a:lnTo>
                    <a:pt x="540" y="115"/>
                  </a:lnTo>
                  <a:cubicBezTo>
                    <a:pt x="523" y="89"/>
                    <a:pt x="500" y="67"/>
                    <a:pt x="472" y="52"/>
                  </a:cubicBezTo>
                  <a:lnTo>
                    <a:pt x="472" y="52"/>
                  </a:lnTo>
                  <a:cubicBezTo>
                    <a:pt x="456" y="44"/>
                    <a:pt x="441" y="35"/>
                    <a:pt x="429" y="29"/>
                  </a:cubicBezTo>
                  <a:lnTo>
                    <a:pt x="429" y="29"/>
                  </a:lnTo>
                  <a:cubicBezTo>
                    <a:pt x="410" y="20"/>
                    <a:pt x="390" y="13"/>
                    <a:pt x="370" y="11"/>
                  </a:cubicBezTo>
                  <a:lnTo>
                    <a:pt x="370" y="11"/>
                  </a:lnTo>
                  <a:cubicBezTo>
                    <a:pt x="312" y="3"/>
                    <a:pt x="260" y="0"/>
                    <a:pt x="227" y="19"/>
                  </a:cubicBezTo>
                  <a:lnTo>
                    <a:pt x="227" y="19"/>
                  </a:lnTo>
                  <a:cubicBezTo>
                    <a:pt x="197" y="36"/>
                    <a:pt x="149" y="84"/>
                    <a:pt x="130" y="101"/>
                  </a:cubicBezTo>
                  <a:lnTo>
                    <a:pt x="130" y="101"/>
                  </a:lnTo>
                  <a:cubicBezTo>
                    <a:pt x="126" y="105"/>
                    <a:pt x="121" y="110"/>
                    <a:pt x="118" y="115"/>
                  </a:cubicBezTo>
                  <a:lnTo>
                    <a:pt x="118" y="115"/>
                  </a:lnTo>
                  <a:cubicBezTo>
                    <a:pt x="48" y="200"/>
                    <a:pt x="0" y="313"/>
                    <a:pt x="1" y="413"/>
                  </a:cubicBez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36" name="Freeform 43">
              <a:extLst>
                <a:ext uri="{FF2B5EF4-FFF2-40B4-BE49-F238E27FC236}">
                  <a16:creationId xmlns="" xmlns:a16="http://schemas.microsoft.com/office/drawing/2014/main" id="{A7DA3FFA-A976-5B4D-83C2-219DE72DD35A}"/>
                </a:ext>
              </a:extLst>
            </p:cNvPr>
            <p:cNvSpPr>
              <a:spLocks noChangeArrowheads="1"/>
            </p:cNvSpPr>
            <p:nvPr/>
          </p:nvSpPr>
          <p:spPr bwMode="auto">
            <a:xfrm>
              <a:off x="15858333" y="8148378"/>
              <a:ext cx="201621" cy="152655"/>
            </a:xfrm>
            <a:custGeom>
              <a:avLst/>
              <a:gdLst>
                <a:gd name="T0" fmla="*/ 60 w 308"/>
                <a:gd name="T1" fmla="*/ 179 h 234"/>
                <a:gd name="T2" fmla="*/ 60 w 308"/>
                <a:gd name="T3" fmla="*/ 179 h 234"/>
                <a:gd name="T4" fmla="*/ 57 w 308"/>
                <a:gd name="T5" fmla="*/ 29 h 234"/>
                <a:gd name="T6" fmla="*/ 57 w 308"/>
                <a:gd name="T7" fmla="*/ 29 h 234"/>
                <a:gd name="T8" fmla="*/ 59 w 308"/>
                <a:gd name="T9" fmla="*/ 29 h 234"/>
                <a:gd name="T10" fmla="*/ 59 w 308"/>
                <a:gd name="T11" fmla="*/ 29 h 234"/>
                <a:gd name="T12" fmla="*/ 139 w 308"/>
                <a:gd name="T13" fmla="*/ 3 h 234"/>
                <a:gd name="T14" fmla="*/ 139 w 308"/>
                <a:gd name="T15" fmla="*/ 3 h 234"/>
                <a:gd name="T16" fmla="*/ 188 w 308"/>
                <a:gd name="T17" fmla="*/ 11 h 234"/>
                <a:gd name="T18" fmla="*/ 251 w 308"/>
                <a:gd name="T19" fmla="*/ 44 h 234"/>
                <a:gd name="T20" fmla="*/ 251 w 308"/>
                <a:gd name="T21" fmla="*/ 44 h 234"/>
                <a:gd name="T22" fmla="*/ 269 w 308"/>
                <a:gd name="T23" fmla="*/ 175 h 234"/>
                <a:gd name="T24" fmla="*/ 269 w 308"/>
                <a:gd name="T25" fmla="*/ 175 h 234"/>
                <a:gd name="T26" fmla="*/ 224 w 308"/>
                <a:gd name="T27" fmla="*/ 210 h 234"/>
                <a:gd name="T28" fmla="*/ 224 w 308"/>
                <a:gd name="T29" fmla="*/ 210 h 234"/>
                <a:gd name="T30" fmla="*/ 118 w 308"/>
                <a:gd name="T31" fmla="*/ 213 h 234"/>
                <a:gd name="T32" fmla="*/ 118 w 308"/>
                <a:gd name="T33" fmla="*/ 213 h 234"/>
                <a:gd name="T34" fmla="*/ 112 w 308"/>
                <a:gd name="T35" fmla="*/ 209 h 234"/>
                <a:gd name="T36" fmla="*/ 112 w 308"/>
                <a:gd name="T37" fmla="*/ 209 h 234"/>
                <a:gd name="T38" fmla="*/ 60 w 308"/>
                <a:gd name="T39" fmla="*/ 17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234">
                  <a:moveTo>
                    <a:pt x="60" y="179"/>
                  </a:moveTo>
                  <a:lnTo>
                    <a:pt x="60" y="179"/>
                  </a:lnTo>
                  <a:cubicBezTo>
                    <a:pt x="3" y="146"/>
                    <a:pt x="0" y="63"/>
                    <a:pt x="57" y="29"/>
                  </a:cubicBezTo>
                  <a:lnTo>
                    <a:pt x="57" y="29"/>
                  </a:lnTo>
                  <a:cubicBezTo>
                    <a:pt x="58" y="29"/>
                    <a:pt x="58" y="29"/>
                    <a:pt x="59" y="29"/>
                  </a:cubicBezTo>
                  <a:lnTo>
                    <a:pt x="59" y="29"/>
                  </a:lnTo>
                  <a:cubicBezTo>
                    <a:pt x="85" y="13"/>
                    <a:pt x="114" y="5"/>
                    <a:pt x="139" y="3"/>
                  </a:cubicBezTo>
                  <a:lnTo>
                    <a:pt x="139" y="3"/>
                  </a:lnTo>
                  <a:cubicBezTo>
                    <a:pt x="156" y="0"/>
                    <a:pt x="173" y="4"/>
                    <a:pt x="188" y="11"/>
                  </a:cubicBezTo>
                  <a:lnTo>
                    <a:pt x="251" y="44"/>
                  </a:lnTo>
                  <a:lnTo>
                    <a:pt x="251" y="44"/>
                  </a:lnTo>
                  <a:cubicBezTo>
                    <a:pt x="298" y="71"/>
                    <a:pt x="307" y="136"/>
                    <a:pt x="269" y="175"/>
                  </a:cubicBezTo>
                  <a:lnTo>
                    <a:pt x="269" y="175"/>
                  </a:lnTo>
                  <a:cubicBezTo>
                    <a:pt x="255" y="189"/>
                    <a:pt x="239" y="200"/>
                    <a:pt x="224" y="210"/>
                  </a:cubicBezTo>
                  <a:lnTo>
                    <a:pt x="224" y="210"/>
                  </a:lnTo>
                  <a:cubicBezTo>
                    <a:pt x="183" y="233"/>
                    <a:pt x="153" y="229"/>
                    <a:pt x="118" y="213"/>
                  </a:cubicBezTo>
                  <a:lnTo>
                    <a:pt x="118" y="213"/>
                  </a:lnTo>
                  <a:cubicBezTo>
                    <a:pt x="116" y="211"/>
                    <a:pt x="114" y="210"/>
                    <a:pt x="112" y="209"/>
                  </a:cubicBezTo>
                  <a:lnTo>
                    <a:pt x="112" y="209"/>
                  </a:lnTo>
                  <a:cubicBezTo>
                    <a:pt x="95" y="200"/>
                    <a:pt x="78" y="190"/>
                    <a:pt x="60" y="179"/>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37" name="Freeform 44">
              <a:extLst>
                <a:ext uri="{FF2B5EF4-FFF2-40B4-BE49-F238E27FC236}">
                  <a16:creationId xmlns="" xmlns:a16="http://schemas.microsoft.com/office/drawing/2014/main" id="{922D106C-46F4-9C45-BBCA-6E210154E042}"/>
                </a:ext>
              </a:extLst>
            </p:cNvPr>
            <p:cNvSpPr>
              <a:spLocks noChangeArrowheads="1"/>
            </p:cNvSpPr>
            <p:nvPr/>
          </p:nvSpPr>
          <p:spPr bwMode="auto">
            <a:xfrm>
              <a:off x="15901537" y="8070608"/>
              <a:ext cx="97930" cy="57606"/>
            </a:xfrm>
            <a:custGeom>
              <a:avLst/>
              <a:gdLst>
                <a:gd name="T0" fmla="*/ 27 w 152"/>
                <a:gd name="T1" fmla="*/ 15 h 88"/>
                <a:gd name="T2" fmla="*/ 27 w 152"/>
                <a:gd name="T3" fmla="*/ 15 h 88"/>
                <a:gd name="T4" fmla="*/ 124 w 152"/>
                <a:gd name="T5" fmla="*/ 14 h 88"/>
                <a:gd name="T6" fmla="*/ 124 w 152"/>
                <a:gd name="T7" fmla="*/ 14 h 88"/>
                <a:gd name="T8" fmla="*/ 124 w 152"/>
                <a:gd name="T9" fmla="*/ 72 h 88"/>
                <a:gd name="T10" fmla="*/ 124 w 152"/>
                <a:gd name="T11" fmla="*/ 72 h 88"/>
                <a:gd name="T12" fmla="*/ 27 w 152"/>
                <a:gd name="T13" fmla="*/ 72 h 88"/>
                <a:gd name="T14" fmla="*/ 27 w 152"/>
                <a:gd name="T15" fmla="*/ 72 h 88"/>
                <a:gd name="T16" fmla="*/ 27 w 152"/>
                <a:gd name="T17"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88">
                  <a:moveTo>
                    <a:pt x="27" y="15"/>
                  </a:moveTo>
                  <a:lnTo>
                    <a:pt x="27" y="15"/>
                  </a:lnTo>
                  <a:cubicBezTo>
                    <a:pt x="53" y="0"/>
                    <a:pt x="97" y="0"/>
                    <a:pt x="124" y="14"/>
                  </a:cubicBezTo>
                  <a:lnTo>
                    <a:pt x="124" y="14"/>
                  </a:lnTo>
                  <a:cubicBezTo>
                    <a:pt x="151" y="28"/>
                    <a:pt x="150" y="56"/>
                    <a:pt x="124" y="72"/>
                  </a:cubicBezTo>
                  <a:lnTo>
                    <a:pt x="124" y="72"/>
                  </a:lnTo>
                  <a:cubicBezTo>
                    <a:pt x="96" y="87"/>
                    <a:pt x="53" y="87"/>
                    <a:pt x="27" y="72"/>
                  </a:cubicBezTo>
                  <a:lnTo>
                    <a:pt x="27" y="72"/>
                  </a:lnTo>
                  <a:cubicBezTo>
                    <a:pt x="0" y="56"/>
                    <a:pt x="0" y="31"/>
                    <a:pt x="27" y="15"/>
                  </a:cubicBezTo>
                </a:path>
              </a:pathLst>
            </a:custGeom>
            <a:solidFill>
              <a:srgbClr val="FCA579"/>
            </a:solidFill>
            <a:ln>
              <a:noFill/>
            </a:ln>
            <a:effectLst/>
            <a:extLst>
              <a:ext uri="{91240B29-F687-4F45-9708-019B960494DF}">
                <a14:hiddenLine xmlns:a14="http://schemas.microsoft.com/office/drawing/2010/main" w="9525" cap="flat">
                  <a:solidFill>
                    <a:srgbClr val="B310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8" name="Freeform 45">
              <a:extLst>
                <a:ext uri="{FF2B5EF4-FFF2-40B4-BE49-F238E27FC236}">
                  <a16:creationId xmlns="" xmlns:a16="http://schemas.microsoft.com/office/drawing/2014/main" id="{9342FD64-0A3E-F94D-8A6A-14FC12F76ADD}"/>
                </a:ext>
              </a:extLst>
            </p:cNvPr>
            <p:cNvSpPr>
              <a:spLocks noChangeArrowheads="1"/>
            </p:cNvSpPr>
            <p:nvPr/>
          </p:nvSpPr>
          <p:spPr bwMode="auto">
            <a:xfrm>
              <a:off x="15907296" y="8099411"/>
              <a:ext cx="92170" cy="115212"/>
            </a:xfrm>
            <a:custGeom>
              <a:avLst/>
              <a:gdLst>
                <a:gd name="T0" fmla="*/ 21 w 139"/>
                <a:gd name="T1" fmla="*/ 29 h 175"/>
                <a:gd name="T2" fmla="*/ 21 w 139"/>
                <a:gd name="T3" fmla="*/ 29 h 175"/>
                <a:gd name="T4" fmla="*/ 118 w 139"/>
                <a:gd name="T5" fmla="*/ 29 h 175"/>
                <a:gd name="T6" fmla="*/ 118 w 139"/>
                <a:gd name="T7" fmla="*/ 29 h 175"/>
                <a:gd name="T8" fmla="*/ 138 w 139"/>
                <a:gd name="T9" fmla="*/ 0 h 175"/>
                <a:gd name="T10" fmla="*/ 138 w 139"/>
                <a:gd name="T11" fmla="*/ 0 h 175"/>
                <a:gd name="T12" fmla="*/ 138 w 139"/>
                <a:gd name="T13" fmla="*/ 131 h 175"/>
                <a:gd name="T14" fmla="*/ 138 w 139"/>
                <a:gd name="T15" fmla="*/ 131 h 175"/>
                <a:gd name="T16" fmla="*/ 138 w 139"/>
                <a:gd name="T17" fmla="*/ 131 h 175"/>
                <a:gd name="T18" fmla="*/ 118 w 139"/>
                <a:gd name="T19" fmla="*/ 159 h 175"/>
                <a:gd name="T20" fmla="*/ 118 w 139"/>
                <a:gd name="T21" fmla="*/ 159 h 175"/>
                <a:gd name="T22" fmla="*/ 21 w 139"/>
                <a:gd name="T23" fmla="*/ 159 h 175"/>
                <a:gd name="T24" fmla="*/ 21 w 139"/>
                <a:gd name="T25" fmla="*/ 159 h 175"/>
                <a:gd name="T26" fmla="*/ 1 w 139"/>
                <a:gd name="T27" fmla="*/ 131 h 175"/>
                <a:gd name="T28" fmla="*/ 1 w 139"/>
                <a:gd name="T29" fmla="*/ 131 h 175"/>
                <a:gd name="T30" fmla="*/ 1 w 139"/>
                <a:gd name="T31" fmla="*/ 2 h 175"/>
                <a:gd name="T32" fmla="*/ 1 w 139"/>
                <a:gd name="T33" fmla="*/ 2 h 175"/>
                <a:gd name="T34" fmla="*/ 21 w 139"/>
                <a:gd name="T35" fmla="*/ 2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75">
                  <a:moveTo>
                    <a:pt x="21" y="29"/>
                  </a:moveTo>
                  <a:lnTo>
                    <a:pt x="21" y="29"/>
                  </a:lnTo>
                  <a:cubicBezTo>
                    <a:pt x="47" y="45"/>
                    <a:pt x="90" y="45"/>
                    <a:pt x="118" y="29"/>
                  </a:cubicBezTo>
                  <a:lnTo>
                    <a:pt x="118" y="29"/>
                  </a:lnTo>
                  <a:cubicBezTo>
                    <a:pt x="131" y="21"/>
                    <a:pt x="138" y="10"/>
                    <a:pt x="138" y="0"/>
                  </a:cubicBezTo>
                  <a:lnTo>
                    <a:pt x="138" y="0"/>
                  </a:lnTo>
                  <a:lnTo>
                    <a:pt x="138" y="131"/>
                  </a:lnTo>
                  <a:lnTo>
                    <a:pt x="138" y="131"/>
                  </a:lnTo>
                  <a:lnTo>
                    <a:pt x="138" y="131"/>
                  </a:lnTo>
                  <a:cubicBezTo>
                    <a:pt x="137" y="141"/>
                    <a:pt x="130" y="151"/>
                    <a:pt x="118" y="159"/>
                  </a:cubicBezTo>
                  <a:lnTo>
                    <a:pt x="118" y="159"/>
                  </a:lnTo>
                  <a:cubicBezTo>
                    <a:pt x="90" y="174"/>
                    <a:pt x="47" y="174"/>
                    <a:pt x="21" y="159"/>
                  </a:cubicBezTo>
                  <a:lnTo>
                    <a:pt x="21" y="159"/>
                  </a:lnTo>
                  <a:cubicBezTo>
                    <a:pt x="7" y="151"/>
                    <a:pt x="0" y="141"/>
                    <a:pt x="1" y="131"/>
                  </a:cubicBezTo>
                  <a:lnTo>
                    <a:pt x="1" y="131"/>
                  </a:lnTo>
                  <a:lnTo>
                    <a:pt x="1" y="2"/>
                  </a:lnTo>
                  <a:lnTo>
                    <a:pt x="1" y="2"/>
                  </a:lnTo>
                  <a:cubicBezTo>
                    <a:pt x="1" y="12"/>
                    <a:pt x="7" y="21"/>
                    <a:pt x="21" y="29"/>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9" name="Freeform 47">
              <a:extLst>
                <a:ext uri="{FF2B5EF4-FFF2-40B4-BE49-F238E27FC236}">
                  <a16:creationId xmlns="" xmlns:a16="http://schemas.microsoft.com/office/drawing/2014/main" id="{104F8B07-7693-764A-AFF1-8C56074C8CBB}"/>
                </a:ext>
              </a:extLst>
            </p:cNvPr>
            <p:cNvSpPr>
              <a:spLocks noChangeArrowheads="1"/>
            </p:cNvSpPr>
            <p:nvPr/>
          </p:nvSpPr>
          <p:spPr bwMode="auto">
            <a:xfrm>
              <a:off x="15794966" y="7742255"/>
              <a:ext cx="313952" cy="420524"/>
            </a:xfrm>
            <a:custGeom>
              <a:avLst/>
              <a:gdLst>
                <a:gd name="T0" fmla="*/ 0 w 479"/>
                <a:gd name="T1" fmla="*/ 238 h 643"/>
                <a:gd name="T2" fmla="*/ 0 w 479"/>
                <a:gd name="T3" fmla="*/ 404 h 643"/>
                <a:gd name="T4" fmla="*/ 0 w 479"/>
                <a:gd name="T5" fmla="*/ 404 h 643"/>
                <a:gd name="T6" fmla="*/ 239 w 479"/>
                <a:gd name="T7" fmla="*/ 642 h 643"/>
                <a:gd name="T8" fmla="*/ 239 w 479"/>
                <a:gd name="T9" fmla="*/ 642 h 643"/>
                <a:gd name="T10" fmla="*/ 478 w 479"/>
                <a:gd name="T11" fmla="*/ 404 h 643"/>
                <a:gd name="T12" fmla="*/ 478 w 479"/>
                <a:gd name="T13" fmla="*/ 238 h 643"/>
                <a:gd name="T14" fmla="*/ 478 w 479"/>
                <a:gd name="T15" fmla="*/ 238 h 643"/>
                <a:gd name="T16" fmla="*/ 471 w 479"/>
                <a:gd name="T17" fmla="*/ 182 h 643"/>
                <a:gd name="T18" fmla="*/ 471 w 479"/>
                <a:gd name="T19" fmla="*/ 182 h 643"/>
                <a:gd name="T20" fmla="*/ 467 w 479"/>
                <a:gd name="T21" fmla="*/ 168 h 643"/>
                <a:gd name="T22" fmla="*/ 467 w 479"/>
                <a:gd name="T23" fmla="*/ 168 h 643"/>
                <a:gd name="T24" fmla="*/ 239 w 479"/>
                <a:gd name="T25" fmla="*/ 0 h 643"/>
                <a:gd name="T26" fmla="*/ 239 w 479"/>
                <a:gd name="T27" fmla="*/ 0 h 643"/>
                <a:gd name="T28" fmla="*/ 70 w 479"/>
                <a:gd name="T29" fmla="*/ 70 h 643"/>
                <a:gd name="T30" fmla="*/ 70 w 479"/>
                <a:gd name="T31" fmla="*/ 70 h 643"/>
                <a:gd name="T32" fmla="*/ 0 w 479"/>
                <a:gd name="T33" fmla="*/ 23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9" h="643">
                  <a:moveTo>
                    <a:pt x="0" y="238"/>
                  </a:moveTo>
                  <a:lnTo>
                    <a:pt x="0" y="404"/>
                  </a:lnTo>
                  <a:lnTo>
                    <a:pt x="0" y="404"/>
                  </a:lnTo>
                  <a:cubicBezTo>
                    <a:pt x="0" y="535"/>
                    <a:pt x="107" y="642"/>
                    <a:pt x="239" y="642"/>
                  </a:cubicBezTo>
                  <a:lnTo>
                    <a:pt x="239" y="642"/>
                  </a:lnTo>
                  <a:cubicBezTo>
                    <a:pt x="371" y="642"/>
                    <a:pt x="478" y="535"/>
                    <a:pt x="478" y="404"/>
                  </a:cubicBezTo>
                  <a:lnTo>
                    <a:pt x="478" y="238"/>
                  </a:lnTo>
                  <a:lnTo>
                    <a:pt x="478" y="238"/>
                  </a:lnTo>
                  <a:cubicBezTo>
                    <a:pt x="478" y="219"/>
                    <a:pt x="475" y="201"/>
                    <a:pt x="471" y="182"/>
                  </a:cubicBezTo>
                  <a:lnTo>
                    <a:pt x="471" y="182"/>
                  </a:lnTo>
                  <a:cubicBezTo>
                    <a:pt x="470" y="178"/>
                    <a:pt x="469" y="173"/>
                    <a:pt x="467" y="168"/>
                  </a:cubicBezTo>
                  <a:lnTo>
                    <a:pt x="467" y="168"/>
                  </a:lnTo>
                  <a:cubicBezTo>
                    <a:pt x="438" y="71"/>
                    <a:pt x="346" y="0"/>
                    <a:pt x="239" y="0"/>
                  </a:cubicBezTo>
                  <a:lnTo>
                    <a:pt x="239" y="0"/>
                  </a:lnTo>
                  <a:cubicBezTo>
                    <a:pt x="173" y="0"/>
                    <a:pt x="113" y="26"/>
                    <a:pt x="70" y="70"/>
                  </a:cubicBezTo>
                  <a:lnTo>
                    <a:pt x="70" y="70"/>
                  </a:lnTo>
                  <a:cubicBezTo>
                    <a:pt x="27" y="112"/>
                    <a:pt x="0" y="172"/>
                    <a:pt x="0" y="238"/>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40" name="Freeform 48">
              <a:extLst>
                <a:ext uri="{FF2B5EF4-FFF2-40B4-BE49-F238E27FC236}">
                  <a16:creationId xmlns="" xmlns:a16="http://schemas.microsoft.com/office/drawing/2014/main" id="{61D50CF4-FBD4-7D4B-A649-58F93BDDC9DF}"/>
                </a:ext>
              </a:extLst>
            </p:cNvPr>
            <p:cNvSpPr>
              <a:spLocks noChangeArrowheads="1"/>
            </p:cNvSpPr>
            <p:nvPr/>
          </p:nvSpPr>
          <p:spPr bwMode="auto">
            <a:xfrm>
              <a:off x="15774803" y="7952517"/>
              <a:ext cx="77769" cy="92170"/>
            </a:xfrm>
            <a:custGeom>
              <a:avLst/>
              <a:gdLst>
                <a:gd name="T0" fmla="*/ 44 w 117"/>
                <a:gd name="T1" fmla="*/ 6 h 141"/>
                <a:gd name="T2" fmla="*/ 44 w 117"/>
                <a:gd name="T3" fmla="*/ 6 h 141"/>
                <a:gd name="T4" fmla="*/ 64 w 117"/>
                <a:gd name="T5" fmla="*/ 0 h 141"/>
                <a:gd name="T6" fmla="*/ 116 w 117"/>
                <a:gd name="T7" fmla="*/ 30 h 141"/>
                <a:gd name="T8" fmla="*/ 116 w 117"/>
                <a:gd name="T9" fmla="*/ 30 h 141"/>
                <a:gd name="T10" fmla="*/ 96 w 117"/>
                <a:gd name="T11" fmla="*/ 36 h 141"/>
                <a:gd name="T12" fmla="*/ 96 w 117"/>
                <a:gd name="T13" fmla="*/ 36 h 141"/>
                <a:gd name="T14" fmla="*/ 52 w 117"/>
                <a:gd name="T15" fmla="*/ 112 h 141"/>
                <a:gd name="T16" fmla="*/ 52 w 117"/>
                <a:gd name="T17" fmla="*/ 112 h 141"/>
                <a:gd name="T18" fmla="*/ 65 w 117"/>
                <a:gd name="T19" fmla="*/ 140 h 141"/>
                <a:gd name="T20" fmla="*/ 13 w 117"/>
                <a:gd name="T21" fmla="*/ 110 h 141"/>
                <a:gd name="T22" fmla="*/ 13 w 117"/>
                <a:gd name="T23" fmla="*/ 110 h 141"/>
                <a:gd name="T24" fmla="*/ 0 w 117"/>
                <a:gd name="T25" fmla="*/ 82 h 141"/>
                <a:gd name="T26" fmla="*/ 0 w 117"/>
                <a:gd name="T27" fmla="*/ 82 h 141"/>
                <a:gd name="T28" fmla="*/ 44 w 117"/>
                <a:gd name="T29"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41">
                  <a:moveTo>
                    <a:pt x="44" y="6"/>
                  </a:moveTo>
                  <a:lnTo>
                    <a:pt x="44" y="6"/>
                  </a:lnTo>
                  <a:cubicBezTo>
                    <a:pt x="51" y="2"/>
                    <a:pt x="58" y="0"/>
                    <a:pt x="64" y="0"/>
                  </a:cubicBezTo>
                  <a:lnTo>
                    <a:pt x="116" y="30"/>
                  </a:lnTo>
                  <a:lnTo>
                    <a:pt x="116" y="30"/>
                  </a:lnTo>
                  <a:cubicBezTo>
                    <a:pt x="110" y="30"/>
                    <a:pt x="103" y="32"/>
                    <a:pt x="96" y="36"/>
                  </a:cubicBezTo>
                  <a:lnTo>
                    <a:pt x="96" y="36"/>
                  </a:lnTo>
                  <a:cubicBezTo>
                    <a:pt x="71" y="50"/>
                    <a:pt x="52" y="84"/>
                    <a:pt x="52" y="112"/>
                  </a:cubicBezTo>
                  <a:lnTo>
                    <a:pt x="52" y="112"/>
                  </a:lnTo>
                  <a:cubicBezTo>
                    <a:pt x="52" y="125"/>
                    <a:pt x="57" y="135"/>
                    <a:pt x="65" y="140"/>
                  </a:cubicBezTo>
                  <a:lnTo>
                    <a:pt x="13" y="110"/>
                  </a:lnTo>
                  <a:lnTo>
                    <a:pt x="13" y="110"/>
                  </a:lnTo>
                  <a:cubicBezTo>
                    <a:pt x="5" y="105"/>
                    <a:pt x="0" y="96"/>
                    <a:pt x="0" y="82"/>
                  </a:cubicBezTo>
                  <a:lnTo>
                    <a:pt x="0" y="82"/>
                  </a:lnTo>
                  <a:cubicBezTo>
                    <a:pt x="0" y="54"/>
                    <a:pt x="20" y="20"/>
                    <a:pt x="44" y="6"/>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1" name="Freeform 49">
              <a:extLst>
                <a:ext uri="{FF2B5EF4-FFF2-40B4-BE49-F238E27FC236}">
                  <a16:creationId xmlns="" xmlns:a16="http://schemas.microsoft.com/office/drawing/2014/main" id="{182C7121-4EE7-E747-8686-1E9880E5F288}"/>
                </a:ext>
              </a:extLst>
            </p:cNvPr>
            <p:cNvSpPr>
              <a:spLocks noChangeArrowheads="1"/>
            </p:cNvSpPr>
            <p:nvPr/>
          </p:nvSpPr>
          <p:spPr bwMode="auto">
            <a:xfrm>
              <a:off x="15809367" y="7972678"/>
              <a:ext cx="43205" cy="80648"/>
            </a:xfrm>
            <a:custGeom>
              <a:avLst/>
              <a:gdLst>
                <a:gd name="T0" fmla="*/ 44 w 66"/>
                <a:gd name="T1" fmla="*/ 6 h 122"/>
                <a:gd name="T2" fmla="*/ 44 w 66"/>
                <a:gd name="T3" fmla="*/ 6 h 122"/>
                <a:gd name="T4" fmla="*/ 0 w 66"/>
                <a:gd name="T5" fmla="*/ 82 h 122"/>
                <a:gd name="T6" fmla="*/ 0 w 66"/>
                <a:gd name="T7" fmla="*/ 82 h 122"/>
                <a:gd name="T8" fmla="*/ 44 w 66"/>
                <a:gd name="T9" fmla="*/ 107 h 122"/>
                <a:gd name="T10" fmla="*/ 44 w 66"/>
                <a:gd name="T11" fmla="*/ 107 h 122"/>
                <a:gd name="T12" fmla="*/ 65 w 66"/>
                <a:gd name="T13" fmla="*/ 90 h 122"/>
                <a:gd name="T14" fmla="*/ 64 w 66"/>
                <a:gd name="T15" fmla="*/ 0 h 122"/>
                <a:gd name="T16" fmla="*/ 64 w 66"/>
                <a:gd name="T17" fmla="*/ 0 h 122"/>
                <a:gd name="T18" fmla="*/ 44 w 66"/>
                <a:gd name="T19"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22">
                  <a:moveTo>
                    <a:pt x="44" y="6"/>
                  </a:moveTo>
                  <a:lnTo>
                    <a:pt x="44" y="6"/>
                  </a:lnTo>
                  <a:cubicBezTo>
                    <a:pt x="19" y="20"/>
                    <a:pt x="0" y="54"/>
                    <a:pt x="0" y="82"/>
                  </a:cubicBezTo>
                  <a:lnTo>
                    <a:pt x="0" y="82"/>
                  </a:lnTo>
                  <a:cubicBezTo>
                    <a:pt x="0" y="110"/>
                    <a:pt x="20" y="121"/>
                    <a:pt x="44" y="107"/>
                  </a:cubicBezTo>
                  <a:lnTo>
                    <a:pt x="44" y="107"/>
                  </a:lnTo>
                  <a:cubicBezTo>
                    <a:pt x="52" y="103"/>
                    <a:pt x="58" y="97"/>
                    <a:pt x="65" y="90"/>
                  </a:cubicBezTo>
                  <a:lnTo>
                    <a:pt x="64" y="0"/>
                  </a:lnTo>
                  <a:lnTo>
                    <a:pt x="64" y="0"/>
                  </a:lnTo>
                  <a:cubicBezTo>
                    <a:pt x="58" y="0"/>
                    <a:pt x="51" y="2"/>
                    <a:pt x="44" y="6"/>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42" name="Freeform 50">
              <a:extLst>
                <a:ext uri="{FF2B5EF4-FFF2-40B4-BE49-F238E27FC236}">
                  <a16:creationId xmlns="" xmlns:a16="http://schemas.microsoft.com/office/drawing/2014/main" id="{A39C5376-EFFD-2846-A7E6-92B131E4E61E}"/>
                </a:ext>
              </a:extLst>
            </p:cNvPr>
            <p:cNvSpPr>
              <a:spLocks noChangeArrowheads="1"/>
            </p:cNvSpPr>
            <p:nvPr/>
          </p:nvSpPr>
          <p:spPr bwMode="auto">
            <a:xfrm>
              <a:off x="15820888" y="7989961"/>
              <a:ext cx="31684" cy="43205"/>
            </a:xfrm>
            <a:custGeom>
              <a:avLst/>
              <a:gdLst>
                <a:gd name="T0" fmla="*/ 27 w 49"/>
                <a:gd name="T1" fmla="*/ 5 h 65"/>
                <a:gd name="T2" fmla="*/ 27 w 49"/>
                <a:gd name="T3" fmla="*/ 5 h 65"/>
                <a:gd name="T4" fmla="*/ 47 w 49"/>
                <a:gd name="T5" fmla="*/ 6 h 65"/>
                <a:gd name="T6" fmla="*/ 48 w 49"/>
                <a:gd name="T7" fmla="*/ 33 h 65"/>
                <a:gd name="T8" fmla="*/ 48 w 49"/>
                <a:gd name="T9" fmla="*/ 33 h 65"/>
                <a:gd name="T10" fmla="*/ 37 w 49"/>
                <a:gd name="T11" fmla="*/ 50 h 65"/>
                <a:gd name="T12" fmla="*/ 37 w 49"/>
                <a:gd name="T13" fmla="*/ 50 h 65"/>
                <a:gd name="T14" fmla="*/ 27 w 49"/>
                <a:gd name="T15" fmla="*/ 58 h 65"/>
                <a:gd name="T16" fmla="*/ 27 w 49"/>
                <a:gd name="T17" fmla="*/ 58 h 65"/>
                <a:gd name="T18" fmla="*/ 6 w 49"/>
                <a:gd name="T19" fmla="*/ 56 h 65"/>
                <a:gd name="T20" fmla="*/ 6 w 49"/>
                <a:gd name="T21" fmla="*/ 56 h 65"/>
                <a:gd name="T22" fmla="*/ 17 w 49"/>
                <a:gd name="T23" fmla="*/ 13 h 65"/>
                <a:gd name="T24" fmla="*/ 17 w 49"/>
                <a:gd name="T25" fmla="*/ 13 h 65"/>
                <a:gd name="T26" fmla="*/ 27 w 49"/>
                <a:gd name="T2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5">
                  <a:moveTo>
                    <a:pt x="27" y="5"/>
                  </a:moveTo>
                  <a:lnTo>
                    <a:pt x="27" y="5"/>
                  </a:lnTo>
                  <a:cubicBezTo>
                    <a:pt x="35" y="0"/>
                    <a:pt x="43" y="0"/>
                    <a:pt x="47" y="6"/>
                  </a:cubicBezTo>
                  <a:lnTo>
                    <a:pt x="48" y="33"/>
                  </a:lnTo>
                  <a:lnTo>
                    <a:pt x="48" y="33"/>
                  </a:lnTo>
                  <a:cubicBezTo>
                    <a:pt x="45" y="39"/>
                    <a:pt x="42" y="45"/>
                    <a:pt x="37" y="50"/>
                  </a:cubicBezTo>
                  <a:lnTo>
                    <a:pt x="37" y="50"/>
                  </a:lnTo>
                  <a:cubicBezTo>
                    <a:pt x="34" y="54"/>
                    <a:pt x="30" y="57"/>
                    <a:pt x="27" y="58"/>
                  </a:cubicBezTo>
                  <a:lnTo>
                    <a:pt x="27" y="58"/>
                  </a:lnTo>
                  <a:cubicBezTo>
                    <a:pt x="18" y="64"/>
                    <a:pt x="10" y="63"/>
                    <a:pt x="6" y="56"/>
                  </a:cubicBezTo>
                  <a:lnTo>
                    <a:pt x="6" y="56"/>
                  </a:lnTo>
                  <a:cubicBezTo>
                    <a:pt x="0" y="45"/>
                    <a:pt x="5" y="26"/>
                    <a:pt x="17" y="13"/>
                  </a:cubicBezTo>
                  <a:lnTo>
                    <a:pt x="17" y="13"/>
                  </a:lnTo>
                  <a:cubicBezTo>
                    <a:pt x="20" y="9"/>
                    <a:pt x="24" y="6"/>
                    <a:pt x="27" y="5"/>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3" name="Freeform 51">
              <a:extLst>
                <a:ext uri="{FF2B5EF4-FFF2-40B4-BE49-F238E27FC236}">
                  <a16:creationId xmlns="" xmlns:a16="http://schemas.microsoft.com/office/drawing/2014/main" id="{62F4C5C6-240A-F24E-9968-AD5D26C2A819}"/>
                </a:ext>
              </a:extLst>
            </p:cNvPr>
            <p:cNvSpPr>
              <a:spLocks noChangeArrowheads="1"/>
            </p:cNvSpPr>
            <p:nvPr/>
          </p:nvSpPr>
          <p:spPr bwMode="auto">
            <a:xfrm>
              <a:off x="16368146" y="8211744"/>
              <a:ext cx="74888" cy="103691"/>
            </a:xfrm>
            <a:custGeom>
              <a:avLst/>
              <a:gdLst>
                <a:gd name="T0" fmla="*/ 0 w 113"/>
                <a:gd name="T1" fmla="*/ 156 h 157"/>
                <a:gd name="T2" fmla="*/ 0 w 113"/>
                <a:gd name="T3" fmla="*/ 156 h 157"/>
                <a:gd name="T4" fmla="*/ 112 w 113"/>
                <a:gd name="T5" fmla="*/ 0 h 157"/>
              </a:gdLst>
              <a:ahLst/>
              <a:cxnLst>
                <a:cxn ang="0">
                  <a:pos x="T0" y="T1"/>
                </a:cxn>
                <a:cxn ang="0">
                  <a:pos x="T2" y="T3"/>
                </a:cxn>
                <a:cxn ang="0">
                  <a:pos x="T4" y="T5"/>
                </a:cxn>
              </a:cxnLst>
              <a:rect l="0" t="0" r="r" b="b"/>
              <a:pathLst>
                <a:path w="113" h="157">
                  <a:moveTo>
                    <a:pt x="0" y="156"/>
                  </a:moveTo>
                  <a:lnTo>
                    <a:pt x="0" y="156"/>
                  </a:lnTo>
                  <a:cubicBezTo>
                    <a:pt x="47" y="106"/>
                    <a:pt x="100" y="44"/>
                    <a:pt x="112"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44" name="Freeform 52">
              <a:extLst>
                <a:ext uri="{FF2B5EF4-FFF2-40B4-BE49-F238E27FC236}">
                  <a16:creationId xmlns="" xmlns:a16="http://schemas.microsoft.com/office/drawing/2014/main" id="{E4DF0DC1-877C-764E-B59B-89FF32918ECD}"/>
                </a:ext>
              </a:extLst>
            </p:cNvPr>
            <p:cNvSpPr>
              <a:spLocks noChangeArrowheads="1"/>
            </p:cNvSpPr>
            <p:nvPr/>
          </p:nvSpPr>
          <p:spPr bwMode="auto">
            <a:xfrm>
              <a:off x="15561660" y="9023989"/>
              <a:ext cx="14402" cy="126733"/>
            </a:xfrm>
            <a:custGeom>
              <a:avLst/>
              <a:gdLst>
                <a:gd name="T0" fmla="*/ 3 w 21"/>
                <a:gd name="T1" fmla="*/ 191 h 192"/>
                <a:gd name="T2" fmla="*/ 3 w 21"/>
                <a:gd name="T3" fmla="*/ 191 h 192"/>
                <a:gd name="T4" fmla="*/ 20 w 21"/>
                <a:gd name="T5" fmla="*/ 0 h 192"/>
              </a:gdLst>
              <a:ahLst/>
              <a:cxnLst>
                <a:cxn ang="0">
                  <a:pos x="T0" y="T1"/>
                </a:cxn>
                <a:cxn ang="0">
                  <a:pos x="T2" y="T3"/>
                </a:cxn>
                <a:cxn ang="0">
                  <a:pos x="T4" y="T5"/>
                </a:cxn>
              </a:cxnLst>
              <a:rect l="0" t="0" r="r" b="b"/>
              <a:pathLst>
                <a:path w="21" h="192">
                  <a:moveTo>
                    <a:pt x="3" y="191"/>
                  </a:moveTo>
                  <a:lnTo>
                    <a:pt x="3" y="191"/>
                  </a:lnTo>
                  <a:cubicBezTo>
                    <a:pt x="0" y="123"/>
                    <a:pt x="1" y="41"/>
                    <a:pt x="2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45" name="Freeform 53">
              <a:extLst>
                <a:ext uri="{FF2B5EF4-FFF2-40B4-BE49-F238E27FC236}">
                  <a16:creationId xmlns="" xmlns:a16="http://schemas.microsoft.com/office/drawing/2014/main" id="{4349EB7C-AD69-5843-BB9F-CAEF036D0544}"/>
                </a:ext>
              </a:extLst>
            </p:cNvPr>
            <p:cNvSpPr>
              <a:spLocks noChangeArrowheads="1"/>
            </p:cNvSpPr>
            <p:nvPr/>
          </p:nvSpPr>
          <p:spPr bwMode="auto">
            <a:xfrm>
              <a:off x="15777684" y="7716333"/>
              <a:ext cx="354276" cy="316833"/>
            </a:xfrm>
            <a:custGeom>
              <a:avLst/>
              <a:gdLst>
                <a:gd name="T0" fmla="*/ 518 w 542"/>
                <a:gd name="T1" fmla="*/ 100 h 483"/>
                <a:gd name="T2" fmla="*/ 518 w 542"/>
                <a:gd name="T3" fmla="*/ 100 h 483"/>
                <a:gd name="T4" fmla="*/ 448 w 542"/>
                <a:gd name="T5" fmla="*/ 221 h 483"/>
                <a:gd name="T6" fmla="*/ 448 w 542"/>
                <a:gd name="T7" fmla="*/ 221 h 483"/>
                <a:gd name="T8" fmla="*/ 244 w 542"/>
                <a:gd name="T9" fmla="*/ 259 h 483"/>
                <a:gd name="T10" fmla="*/ 244 w 542"/>
                <a:gd name="T11" fmla="*/ 259 h 483"/>
                <a:gd name="T12" fmla="*/ 195 w 542"/>
                <a:gd name="T13" fmla="*/ 405 h 483"/>
                <a:gd name="T14" fmla="*/ 195 w 542"/>
                <a:gd name="T15" fmla="*/ 405 h 483"/>
                <a:gd name="T16" fmla="*/ 156 w 542"/>
                <a:gd name="T17" fmla="*/ 474 h 483"/>
                <a:gd name="T18" fmla="*/ 156 w 542"/>
                <a:gd name="T19" fmla="*/ 474 h 483"/>
                <a:gd name="T20" fmla="*/ 113 w 542"/>
                <a:gd name="T21" fmla="*/ 393 h 483"/>
                <a:gd name="T22" fmla="*/ 64 w 542"/>
                <a:gd name="T23" fmla="*/ 376 h 483"/>
                <a:gd name="T24" fmla="*/ 64 w 542"/>
                <a:gd name="T25" fmla="*/ 376 h 483"/>
                <a:gd name="T26" fmla="*/ 5 w 542"/>
                <a:gd name="T27" fmla="*/ 282 h 483"/>
                <a:gd name="T28" fmla="*/ 14 w 542"/>
                <a:gd name="T29" fmla="*/ 200 h 483"/>
                <a:gd name="T30" fmla="*/ 14 w 542"/>
                <a:gd name="T31" fmla="*/ 200 h 483"/>
                <a:gd name="T32" fmla="*/ 141 w 542"/>
                <a:gd name="T33" fmla="*/ 34 h 483"/>
                <a:gd name="T34" fmla="*/ 141 w 542"/>
                <a:gd name="T35" fmla="*/ 34 h 483"/>
                <a:gd name="T36" fmla="*/ 403 w 542"/>
                <a:gd name="T37" fmla="*/ 44 h 483"/>
                <a:gd name="T38" fmla="*/ 518 w 542"/>
                <a:gd name="T39" fmla="*/ 10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2" h="483">
                  <a:moveTo>
                    <a:pt x="518" y="100"/>
                  </a:moveTo>
                  <a:lnTo>
                    <a:pt x="518" y="100"/>
                  </a:lnTo>
                  <a:cubicBezTo>
                    <a:pt x="518" y="100"/>
                    <a:pt x="541" y="200"/>
                    <a:pt x="448" y="221"/>
                  </a:cubicBezTo>
                  <a:lnTo>
                    <a:pt x="448" y="221"/>
                  </a:lnTo>
                  <a:cubicBezTo>
                    <a:pt x="356" y="243"/>
                    <a:pt x="323" y="194"/>
                    <a:pt x="244" y="259"/>
                  </a:cubicBezTo>
                  <a:lnTo>
                    <a:pt x="244" y="259"/>
                  </a:lnTo>
                  <a:cubicBezTo>
                    <a:pt x="165" y="325"/>
                    <a:pt x="218" y="376"/>
                    <a:pt x="195" y="405"/>
                  </a:cubicBezTo>
                  <a:lnTo>
                    <a:pt x="195" y="405"/>
                  </a:lnTo>
                  <a:cubicBezTo>
                    <a:pt x="172" y="433"/>
                    <a:pt x="198" y="466"/>
                    <a:pt x="156" y="474"/>
                  </a:cubicBezTo>
                  <a:lnTo>
                    <a:pt x="156" y="474"/>
                  </a:lnTo>
                  <a:cubicBezTo>
                    <a:pt x="114" y="482"/>
                    <a:pt x="106" y="428"/>
                    <a:pt x="113" y="393"/>
                  </a:cubicBezTo>
                  <a:lnTo>
                    <a:pt x="64" y="376"/>
                  </a:lnTo>
                  <a:lnTo>
                    <a:pt x="64" y="376"/>
                  </a:lnTo>
                  <a:cubicBezTo>
                    <a:pt x="25" y="363"/>
                    <a:pt x="0" y="324"/>
                    <a:pt x="5" y="282"/>
                  </a:cubicBezTo>
                  <a:lnTo>
                    <a:pt x="14" y="200"/>
                  </a:lnTo>
                  <a:lnTo>
                    <a:pt x="14" y="200"/>
                  </a:lnTo>
                  <a:cubicBezTo>
                    <a:pt x="22" y="125"/>
                    <a:pt x="71" y="61"/>
                    <a:pt x="141" y="34"/>
                  </a:cubicBezTo>
                  <a:lnTo>
                    <a:pt x="141" y="34"/>
                  </a:lnTo>
                  <a:cubicBezTo>
                    <a:pt x="226" y="0"/>
                    <a:pt x="320" y="4"/>
                    <a:pt x="403" y="44"/>
                  </a:cubicBezTo>
                  <a:lnTo>
                    <a:pt x="518" y="100"/>
                  </a:ln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46" name="Freeform 54">
              <a:extLst>
                <a:ext uri="{FF2B5EF4-FFF2-40B4-BE49-F238E27FC236}">
                  <a16:creationId xmlns="" xmlns:a16="http://schemas.microsoft.com/office/drawing/2014/main" id="{42D6855D-2765-CA44-B499-5E87ABD0002D}"/>
                </a:ext>
              </a:extLst>
            </p:cNvPr>
            <p:cNvSpPr>
              <a:spLocks noChangeArrowheads="1"/>
            </p:cNvSpPr>
            <p:nvPr/>
          </p:nvSpPr>
          <p:spPr bwMode="auto">
            <a:xfrm>
              <a:off x="15567420" y="8329836"/>
              <a:ext cx="244827" cy="639427"/>
            </a:xfrm>
            <a:custGeom>
              <a:avLst/>
              <a:gdLst>
                <a:gd name="T0" fmla="*/ 376 w 377"/>
                <a:gd name="T1" fmla="*/ 0 h 979"/>
                <a:gd name="T2" fmla="*/ 376 w 377"/>
                <a:gd name="T3" fmla="*/ 0 h 979"/>
                <a:gd name="T4" fmla="*/ 0 w 377"/>
                <a:gd name="T5" fmla="*/ 978 h 979"/>
              </a:gdLst>
              <a:ahLst/>
              <a:cxnLst>
                <a:cxn ang="0">
                  <a:pos x="T0" y="T1"/>
                </a:cxn>
                <a:cxn ang="0">
                  <a:pos x="T2" y="T3"/>
                </a:cxn>
                <a:cxn ang="0">
                  <a:pos x="T4" y="T5"/>
                </a:cxn>
              </a:cxnLst>
              <a:rect l="0" t="0" r="r" b="b"/>
              <a:pathLst>
                <a:path w="377" h="979">
                  <a:moveTo>
                    <a:pt x="376" y="0"/>
                  </a:moveTo>
                  <a:lnTo>
                    <a:pt x="376" y="0"/>
                  </a:lnTo>
                  <a:cubicBezTo>
                    <a:pt x="376" y="0"/>
                    <a:pt x="40" y="300"/>
                    <a:pt x="0" y="978"/>
                  </a:cubicBezTo>
                </a:path>
              </a:pathLst>
            </a:custGeom>
            <a:noFill/>
            <a:ln w="254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47" name="Freeform 46">
              <a:extLst>
                <a:ext uri="{FF2B5EF4-FFF2-40B4-BE49-F238E27FC236}">
                  <a16:creationId xmlns="" xmlns:a16="http://schemas.microsoft.com/office/drawing/2014/main" id="{F52F97D7-2A88-5A4F-9562-AEBCB2BAE443}"/>
                </a:ext>
              </a:extLst>
            </p:cNvPr>
            <p:cNvSpPr>
              <a:spLocks noChangeArrowheads="1"/>
            </p:cNvSpPr>
            <p:nvPr/>
          </p:nvSpPr>
          <p:spPr bwMode="auto">
            <a:xfrm>
              <a:off x="13657781" y="6860882"/>
              <a:ext cx="238413" cy="1975237"/>
            </a:xfrm>
            <a:custGeom>
              <a:avLst/>
              <a:gdLst>
                <a:gd name="connsiteX0" fmla="*/ 119206 w 238413"/>
                <a:gd name="connsiteY0" fmla="*/ 1736823 h 1975237"/>
                <a:gd name="connsiteX1" fmla="*/ 238413 w 238413"/>
                <a:gd name="connsiteY1" fmla="*/ 1856355 h 1975237"/>
                <a:gd name="connsiteX2" fmla="*/ 119206 w 238413"/>
                <a:gd name="connsiteY2" fmla="*/ 1975237 h 1975237"/>
                <a:gd name="connsiteX3" fmla="*/ 0 w 238413"/>
                <a:gd name="connsiteY3" fmla="*/ 1856355 h 1975237"/>
                <a:gd name="connsiteX4" fmla="*/ 119206 w 238413"/>
                <a:gd name="connsiteY4" fmla="*/ 1736823 h 1975237"/>
                <a:gd name="connsiteX5" fmla="*/ 117770 w 238413"/>
                <a:gd name="connsiteY5" fmla="*/ 1408468 h 1975237"/>
                <a:gd name="connsiteX6" fmla="*/ 183694 w 238413"/>
                <a:gd name="connsiteY6" fmla="*/ 1476155 h 1975237"/>
                <a:gd name="connsiteX7" fmla="*/ 117770 w 238413"/>
                <a:gd name="connsiteY7" fmla="*/ 1543184 h 1975237"/>
                <a:gd name="connsiteX8" fmla="*/ 51846 w 238413"/>
                <a:gd name="connsiteY8" fmla="*/ 1476155 h 1975237"/>
                <a:gd name="connsiteX9" fmla="*/ 117770 w 238413"/>
                <a:gd name="connsiteY9" fmla="*/ 1408468 h 1975237"/>
                <a:gd name="connsiteX10" fmla="*/ 117770 w 238413"/>
                <a:gd name="connsiteY10" fmla="*/ 1054191 h 1975237"/>
                <a:gd name="connsiteX11" fmla="*/ 183694 w 238413"/>
                <a:gd name="connsiteY11" fmla="*/ 1121552 h 1975237"/>
                <a:gd name="connsiteX12" fmla="*/ 117770 w 238413"/>
                <a:gd name="connsiteY12" fmla="*/ 1188912 h 1975237"/>
                <a:gd name="connsiteX13" fmla="*/ 51846 w 238413"/>
                <a:gd name="connsiteY13" fmla="*/ 1121552 h 1975237"/>
                <a:gd name="connsiteX14" fmla="*/ 117770 w 238413"/>
                <a:gd name="connsiteY14" fmla="*/ 1054191 h 1975237"/>
                <a:gd name="connsiteX15" fmla="*/ 117770 w 238413"/>
                <a:gd name="connsiteY15" fmla="*/ 702794 h 1975237"/>
                <a:gd name="connsiteX16" fmla="*/ 183694 w 238413"/>
                <a:gd name="connsiteY16" fmla="*/ 769825 h 1975237"/>
                <a:gd name="connsiteX17" fmla="*/ 117770 w 238413"/>
                <a:gd name="connsiteY17" fmla="*/ 837512 h 1975237"/>
                <a:gd name="connsiteX18" fmla="*/ 51846 w 238413"/>
                <a:gd name="connsiteY18" fmla="*/ 769825 h 1975237"/>
                <a:gd name="connsiteX19" fmla="*/ 117770 w 238413"/>
                <a:gd name="connsiteY19" fmla="*/ 702794 h 1975237"/>
                <a:gd name="connsiteX20" fmla="*/ 117770 w 238413"/>
                <a:gd name="connsiteY20" fmla="*/ 351397 h 1975237"/>
                <a:gd name="connsiteX21" fmla="*/ 183694 w 238413"/>
                <a:gd name="connsiteY21" fmla="*/ 418428 h 1975237"/>
                <a:gd name="connsiteX22" fmla="*/ 117770 w 238413"/>
                <a:gd name="connsiteY22" fmla="*/ 486115 h 1975237"/>
                <a:gd name="connsiteX23" fmla="*/ 51846 w 238413"/>
                <a:gd name="connsiteY23" fmla="*/ 418428 h 1975237"/>
                <a:gd name="connsiteX24" fmla="*/ 117770 w 238413"/>
                <a:gd name="connsiteY24" fmla="*/ 351397 h 1975237"/>
                <a:gd name="connsiteX25" fmla="*/ 117770 w 238413"/>
                <a:gd name="connsiteY25" fmla="*/ 0 h 1975237"/>
                <a:gd name="connsiteX26" fmla="*/ 183694 w 238413"/>
                <a:gd name="connsiteY26" fmla="*/ 67031 h 1975237"/>
                <a:gd name="connsiteX27" fmla="*/ 117770 w 238413"/>
                <a:gd name="connsiteY27" fmla="*/ 134718 h 1975237"/>
                <a:gd name="connsiteX28" fmla="*/ 51846 w 238413"/>
                <a:gd name="connsiteY28" fmla="*/ 67031 h 1975237"/>
                <a:gd name="connsiteX29" fmla="*/ 117770 w 238413"/>
                <a:gd name="connsiteY29" fmla="*/ 0 h 197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413" h="1975237">
                  <a:moveTo>
                    <a:pt x="119206" y="1736823"/>
                  </a:moveTo>
                  <a:cubicBezTo>
                    <a:pt x="184998" y="1736823"/>
                    <a:pt x="238413" y="1790093"/>
                    <a:pt x="238413" y="1856355"/>
                  </a:cubicBezTo>
                  <a:cubicBezTo>
                    <a:pt x="238413" y="1921968"/>
                    <a:pt x="184998" y="1975237"/>
                    <a:pt x="119206" y="1975237"/>
                  </a:cubicBezTo>
                  <a:cubicBezTo>
                    <a:pt x="53415" y="1975237"/>
                    <a:pt x="0" y="1921968"/>
                    <a:pt x="0" y="1856355"/>
                  </a:cubicBezTo>
                  <a:cubicBezTo>
                    <a:pt x="0" y="1790093"/>
                    <a:pt x="53415" y="1736823"/>
                    <a:pt x="119206" y="1736823"/>
                  </a:cubicBezTo>
                  <a:close/>
                  <a:moveTo>
                    <a:pt x="117770" y="1408468"/>
                  </a:moveTo>
                  <a:cubicBezTo>
                    <a:pt x="154610" y="1408468"/>
                    <a:pt x="183694" y="1438697"/>
                    <a:pt x="183694" y="1476155"/>
                  </a:cubicBezTo>
                  <a:cubicBezTo>
                    <a:pt x="183694" y="1512955"/>
                    <a:pt x="154610" y="1543184"/>
                    <a:pt x="117770" y="1543184"/>
                  </a:cubicBezTo>
                  <a:cubicBezTo>
                    <a:pt x="80930" y="1543184"/>
                    <a:pt x="51846" y="1512955"/>
                    <a:pt x="51846" y="1476155"/>
                  </a:cubicBezTo>
                  <a:cubicBezTo>
                    <a:pt x="51846" y="1438697"/>
                    <a:pt x="80930" y="1408468"/>
                    <a:pt x="117770" y="1408468"/>
                  </a:cubicBezTo>
                  <a:close/>
                  <a:moveTo>
                    <a:pt x="117770" y="1054191"/>
                  </a:moveTo>
                  <a:cubicBezTo>
                    <a:pt x="154610" y="1054191"/>
                    <a:pt x="183694" y="1084929"/>
                    <a:pt x="183694" y="1121552"/>
                  </a:cubicBezTo>
                  <a:cubicBezTo>
                    <a:pt x="183694" y="1158829"/>
                    <a:pt x="154610" y="1188912"/>
                    <a:pt x="117770" y="1188912"/>
                  </a:cubicBezTo>
                  <a:cubicBezTo>
                    <a:pt x="80930" y="1188912"/>
                    <a:pt x="51846" y="1158829"/>
                    <a:pt x="51846" y="1121552"/>
                  </a:cubicBezTo>
                  <a:cubicBezTo>
                    <a:pt x="51846" y="1084929"/>
                    <a:pt x="80930" y="1054191"/>
                    <a:pt x="117770" y="1054191"/>
                  </a:cubicBezTo>
                  <a:close/>
                  <a:moveTo>
                    <a:pt x="117770" y="702794"/>
                  </a:moveTo>
                  <a:cubicBezTo>
                    <a:pt x="154610" y="702794"/>
                    <a:pt x="183694" y="733024"/>
                    <a:pt x="183694" y="769825"/>
                  </a:cubicBezTo>
                  <a:cubicBezTo>
                    <a:pt x="183694" y="807283"/>
                    <a:pt x="154610" y="837512"/>
                    <a:pt x="117770" y="837512"/>
                  </a:cubicBezTo>
                  <a:cubicBezTo>
                    <a:pt x="80930" y="837512"/>
                    <a:pt x="51846" y="807283"/>
                    <a:pt x="51846" y="769825"/>
                  </a:cubicBezTo>
                  <a:cubicBezTo>
                    <a:pt x="51846" y="733024"/>
                    <a:pt x="80930" y="702794"/>
                    <a:pt x="117770" y="702794"/>
                  </a:cubicBezTo>
                  <a:close/>
                  <a:moveTo>
                    <a:pt x="117770" y="351397"/>
                  </a:moveTo>
                  <a:cubicBezTo>
                    <a:pt x="154610" y="351397"/>
                    <a:pt x="183694" y="381627"/>
                    <a:pt x="183694" y="418428"/>
                  </a:cubicBezTo>
                  <a:cubicBezTo>
                    <a:pt x="183694" y="455229"/>
                    <a:pt x="154610" y="486115"/>
                    <a:pt x="117770" y="486115"/>
                  </a:cubicBezTo>
                  <a:cubicBezTo>
                    <a:pt x="80930" y="486115"/>
                    <a:pt x="51846" y="455229"/>
                    <a:pt x="51846" y="418428"/>
                  </a:cubicBezTo>
                  <a:cubicBezTo>
                    <a:pt x="51846" y="381627"/>
                    <a:pt x="80930" y="351397"/>
                    <a:pt x="117770" y="351397"/>
                  </a:cubicBezTo>
                  <a:close/>
                  <a:moveTo>
                    <a:pt x="117770" y="0"/>
                  </a:moveTo>
                  <a:cubicBezTo>
                    <a:pt x="154610" y="0"/>
                    <a:pt x="183694" y="30230"/>
                    <a:pt x="183694" y="67031"/>
                  </a:cubicBezTo>
                  <a:cubicBezTo>
                    <a:pt x="183694" y="104489"/>
                    <a:pt x="154610" y="134718"/>
                    <a:pt x="117770" y="134718"/>
                  </a:cubicBezTo>
                  <a:cubicBezTo>
                    <a:pt x="80930" y="134718"/>
                    <a:pt x="51846" y="104489"/>
                    <a:pt x="51846" y="67031"/>
                  </a:cubicBezTo>
                  <a:cubicBezTo>
                    <a:pt x="51846" y="30230"/>
                    <a:pt x="80930" y="0"/>
                    <a:pt x="117770" y="0"/>
                  </a:cubicBezTo>
                  <a:close/>
                </a:path>
              </a:pathLst>
            </a:custGeom>
            <a:solidFill>
              <a:schemeClr val="accent5">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48" name="Freeform 47">
              <a:extLst>
                <a:ext uri="{FF2B5EF4-FFF2-40B4-BE49-F238E27FC236}">
                  <a16:creationId xmlns="" xmlns:a16="http://schemas.microsoft.com/office/drawing/2014/main" id="{B014008B-4263-6142-A56B-B51CE5E7D3B7}"/>
                </a:ext>
              </a:extLst>
            </p:cNvPr>
            <p:cNvSpPr>
              <a:spLocks noChangeArrowheads="1"/>
            </p:cNvSpPr>
            <p:nvPr/>
          </p:nvSpPr>
          <p:spPr bwMode="auto">
            <a:xfrm>
              <a:off x="10167505" y="5640262"/>
              <a:ext cx="1951542" cy="2032209"/>
            </a:xfrm>
            <a:custGeom>
              <a:avLst/>
              <a:gdLst>
                <a:gd name="connsiteX0" fmla="*/ 331741 w 1951542"/>
                <a:gd name="connsiteY0" fmla="*/ 1091005 h 2032209"/>
                <a:gd name="connsiteX1" fmla="*/ 534434 w 1951542"/>
                <a:gd name="connsiteY1" fmla="*/ 1209392 h 2032209"/>
                <a:gd name="connsiteX2" fmla="*/ 202695 w 1951542"/>
                <a:gd name="connsiteY2" fmla="*/ 1805902 h 2032209"/>
                <a:gd name="connsiteX3" fmla="*/ 305019 w 1951542"/>
                <a:gd name="connsiteY3" fmla="*/ 2032209 h 2032209"/>
                <a:gd name="connsiteX4" fmla="*/ 102326 w 1951542"/>
                <a:gd name="connsiteY4" fmla="*/ 1913823 h 2032209"/>
                <a:gd name="connsiteX5" fmla="*/ 2 w 1951542"/>
                <a:gd name="connsiteY5" fmla="*/ 1688169 h 2032209"/>
                <a:gd name="connsiteX6" fmla="*/ 331741 w 1951542"/>
                <a:gd name="connsiteY6" fmla="*/ 1091005 h 2032209"/>
                <a:gd name="connsiteX7" fmla="*/ 1674177 w 1951542"/>
                <a:gd name="connsiteY7" fmla="*/ 370383 h 2032209"/>
                <a:gd name="connsiteX8" fmla="*/ 1748755 w 1951542"/>
                <a:gd name="connsiteY8" fmla="*/ 393683 h 2032209"/>
                <a:gd name="connsiteX9" fmla="*/ 1951542 w 1951542"/>
                <a:gd name="connsiteY9" fmla="*/ 511411 h 2032209"/>
                <a:gd name="connsiteX10" fmla="*/ 1788530 w 1951542"/>
                <a:gd name="connsiteY10" fmla="*/ 497676 h 2032209"/>
                <a:gd name="connsiteX11" fmla="*/ 1586395 w 1951542"/>
                <a:gd name="connsiteY11" fmla="*/ 379948 h 2032209"/>
                <a:gd name="connsiteX12" fmla="*/ 1674177 w 1951542"/>
                <a:gd name="connsiteY12" fmla="*/ 370383 h 2032209"/>
                <a:gd name="connsiteX13" fmla="*/ 1352595 w 1951542"/>
                <a:gd name="connsiteY13" fmla="*/ 960 h 2032209"/>
                <a:gd name="connsiteX14" fmla="*/ 1477770 w 1951542"/>
                <a:gd name="connsiteY14" fmla="*/ 26740 h 2032209"/>
                <a:gd name="connsiteX15" fmla="*/ 1680793 w 1951542"/>
                <a:gd name="connsiteY15" fmla="*/ 144216 h 2032209"/>
                <a:gd name="connsiteX16" fmla="*/ 1400739 w 1951542"/>
                <a:gd name="connsiteY16" fmla="*/ 171627 h 2032209"/>
                <a:gd name="connsiteX17" fmla="*/ 1080864 w 1951542"/>
                <a:gd name="connsiteY17" fmla="*/ 548857 h 2032209"/>
                <a:gd name="connsiteX18" fmla="*/ 1076996 w 1951542"/>
                <a:gd name="connsiteY18" fmla="*/ 546606 h 2032209"/>
                <a:gd name="connsiteX19" fmla="*/ 1036285 w 1951542"/>
                <a:gd name="connsiteY19" fmla="*/ 540754 h 2032209"/>
                <a:gd name="connsiteX20" fmla="*/ 877435 w 1951542"/>
                <a:gd name="connsiteY20" fmla="*/ 587747 h 2032209"/>
                <a:gd name="connsiteX21" fmla="*/ 534184 w 1951542"/>
                <a:gd name="connsiteY21" fmla="*/ 1181685 h 2032209"/>
                <a:gd name="connsiteX22" fmla="*/ 535489 w 1951542"/>
                <a:gd name="connsiteY22" fmla="*/ 1208445 h 2032209"/>
                <a:gd name="connsiteX23" fmla="*/ 332540 w 1951542"/>
                <a:gd name="connsiteY23" fmla="*/ 1090310 h 2032209"/>
                <a:gd name="connsiteX24" fmla="*/ 331235 w 1951542"/>
                <a:gd name="connsiteY24" fmla="*/ 1063550 h 2032209"/>
                <a:gd name="connsiteX25" fmla="*/ 674486 w 1951542"/>
                <a:gd name="connsiteY25" fmla="*/ 469612 h 2032209"/>
                <a:gd name="connsiteX26" fmla="*/ 833336 w 1951542"/>
                <a:gd name="connsiteY26" fmla="*/ 422986 h 2032209"/>
                <a:gd name="connsiteX27" fmla="*/ 878697 w 1951542"/>
                <a:gd name="connsiteY27" fmla="*/ 429140 h 2032209"/>
                <a:gd name="connsiteX28" fmla="*/ 939317 w 1951542"/>
                <a:gd name="connsiteY28" fmla="*/ 316627 h 2032209"/>
                <a:gd name="connsiteX29" fmla="*/ 1199022 w 1951542"/>
                <a:gd name="connsiteY29" fmla="*/ 53498 h 2032209"/>
                <a:gd name="connsiteX30" fmla="*/ 1352595 w 1951542"/>
                <a:gd name="connsiteY30" fmla="*/ 960 h 203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51542" h="2032209">
                  <a:moveTo>
                    <a:pt x="331741" y="1091005"/>
                  </a:moveTo>
                  <a:lnTo>
                    <a:pt x="534434" y="1209392"/>
                  </a:lnTo>
                  <a:cubicBezTo>
                    <a:pt x="348686" y="1327778"/>
                    <a:pt x="202043" y="1590059"/>
                    <a:pt x="202695" y="1805902"/>
                  </a:cubicBezTo>
                  <a:cubicBezTo>
                    <a:pt x="202695" y="1917093"/>
                    <a:pt x="241800" y="1995581"/>
                    <a:pt x="305019" y="2032209"/>
                  </a:cubicBezTo>
                  <a:lnTo>
                    <a:pt x="102326" y="1913823"/>
                  </a:lnTo>
                  <a:cubicBezTo>
                    <a:pt x="39107" y="1877195"/>
                    <a:pt x="653" y="1798707"/>
                    <a:pt x="2" y="1688169"/>
                  </a:cubicBezTo>
                  <a:cubicBezTo>
                    <a:pt x="-650" y="1472327"/>
                    <a:pt x="145993" y="1209392"/>
                    <a:pt x="331741" y="1091005"/>
                  </a:cubicBezTo>
                  <a:close/>
                  <a:moveTo>
                    <a:pt x="1674177" y="370383"/>
                  </a:moveTo>
                  <a:cubicBezTo>
                    <a:pt x="1701482" y="372754"/>
                    <a:pt x="1726586" y="380603"/>
                    <a:pt x="1748755" y="393683"/>
                  </a:cubicBezTo>
                  <a:lnTo>
                    <a:pt x="1951542" y="511411"/>
                  </a:lnTo>
                  <a:cubicBezTo>
                    <a:pt x="1907203" y="485903"/>
                    <a:pt x="1851127" y="480017"/>
                    <a:pt x="1788530" y="497676"/>
                  </a:cubicBezTo>
                  <a:lnTo>
                    <a:pt x="1586395" y="379948"/>
                  </a:lnTo>
                  <a:cubicBezTo>
                    <a:pt x="1617367" y="371119"/>
                    <a:pt x="1646873" y="368012"/>
                    <a:pt x="1674177" y="370383"/>
                  </a:cubicBezTo>
                  <a:close/>
                  <a:moveTo>
                    <a:pt x="1352595" y="960"/>
                  </a:moveTo>
                  <a:cubicBezTo>
                    <a:pt x="1399760" y="-3119"/>
                    <a:pt x="1442192" y="5855"/>
                    <a:pt x="1477770" y="26740"/>
                  </a:cubicBezTo>
                  <a:lnTo>
                    <a:pt x="1680793" y="144216"/>
                  </a:lnTo>
                  <a:cubicBezTo>
                    <a:pt x="1608984" y="103099"/>
                    <a:pt x="1510411" y="108320"/>
                    <a:pt x="1400739" y="171627"/>
                  </a:cubicBezTo>
                  <a:cubicBezTo>
                    <a:pt x="1268872" y="248639"/>
                    <a:pt x="1151367" y="392221"/>
                    <a:pt x="1080864" y="548857"/>
                  </a:cubicBezTo>
                  <a:lnTo>
                    <a:pt x="1076996" y="546606"/>
                  </a:lnTo>
                  <a:lnTo>
                    <a:pt x="1036285" y="540754"/>
                  </a:lnTo>
                  <a:cubicBezTo>
                    <a:pt x="988657" y="539530"/>
                    <a:pt x="934698" y="554460"/>
                    <a:pt x="877435" y="587747"/>
                  </a:cubicBezTo>
                  <a:cubicBezTo>
                    <a:pt x="686885" y="697397"/>
                    <a:pt x="533531" y="963037"/>
                    <a:pt x="534184" y="1181685"/>
                  </a:cubicBezTo>
                  <a:cubicBezTo>
                    <a:pt x="534184" y="1190822"/>
                    <a:pt x="534836" y="1199307"/>
                    <a:pt x="535489" y="1208445"/>
                  </a:cubicBezTo>
                  <a:lnTo>
                    <a:pt x="332540" y="1090310"/>
                  </a:lnTo>
                  <a:cubicBezTo>
                    <a:pt x="331887" y="1081825"/>
                    <a:pt x="331235" y="1073340"/>
                    <a:pt x="331235" y="1063550"/>
                  </a:cubicBezTo>
                  <a:cubicBezTo>
                    <a:pt x="330582" y="845555"/>
                    <a:pt x="484588" y="579915"/>
                    <a:pt x="674486" y="469612"/>
                  </a:cubicBezTo>
                  <a:cubicBezTo>
                    <a:pt x="731749" y="436815"/>
                    <a:pt x="785708" y="422007"/>
                    <a:pt x="833336" y="422986"/>
                  </a:cubicBezTo>
                  <a:lnTo>
                    <a:pt x="878697" y="429140"/>
                  </a:lnTo>
                  <a:lnTo>
                    <a:pt x="939317" y="316627"/>
                  </a:lnTo>
                  <a:cubicBezTo>
                    <a:pt x="1008443" y="206707"/>
                    <a:pt x="1099142" y="111747"/>
                    <a:pt x="1199022" y="53498"/>
                  </a:cubicBezTo>
                  <a:cubicBezTo>
                    <a:pt x="1253531" y="22171"/>
                    <a:pt x="1305429" y="5039"/>
                    <a:pt x="1352595" y="960"/>
                  </a:cubicBezTo>
                  <a:close/>
                </a:path>
              </a:pathLst>
            </a:custGeom>
            <a:solidFill>
              <a:schemeClr val="accent3">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49" name="Freeform 65">
              <a:extLst>
                <a:ext uri="{FF2B5EF4-FFF2-40B4-BE49-F238E27FC236}">
                  <a16:creationId xmlns="" xmlns:a16="http://schemas.microsoft.com/office/drawing/2014/main" id="{E7B1D4FE-9E0D-554A-9201-342FFFCE87DC}"/>
                </a:ext>
              </a:extLst>
            </p:cNvPr>
            <p:cNvSpPr>
              <a:spLocks noChangeArrowheads="1"/>
            </p:cNvSpPr>
            <p:nvPr/>
          </p:nvSpPr>
          <p:spPr bwMode="auto">
            <a:xfrm>
              <a:off x="10368475" y="5685718"/>
              <a:ext cx="1852034" cy="2073818"/>
            </a:xfrm>
            <a:custGeom>
              <a:avLst/>
              <a:gdLst>
                <a:gd name="T0" fmla="*/ 1837 w 2836"/>
                <a:gd name="T1" fmla="*/ 192 h 3176"/>
                <a:gd name="T2" fmla="*/ 1837 w 2836"/>
                <a:gd name="T3" fmla="*/ 192 h 3176"/>
                <a:gd name="T4" fmla="*/ 2442 w 2836"/>
                <a:gd name="T5" fmla="*/ 537 h 3176"/>
                <a:gd name="T6" fmla="*/ 2442 w 2836"/>
                <a:gd name="T7" fmla="*/ 537 h 3176"/>
                <a:gd name="T8" fmla="*/ 2428 w 2836"/>
                <a:gd name="T9" fmla="*/ 693 h 3176"/>
                <a:gd name="T10" fmla="*/ 2428 w 2836"/>
                <a:gd name="T11" fmla="*/ 693 h 3176"/>
                <a:gd name="T12" fmla="*/ 2835 w 2836"/>
                <a:gd name="T13" fmla="*/ 1059 h 3176"/>
                <a:gd name="T14" fmla="*/ 2835 w 2836"/>
                <a:gd name="T15" fmla="*/ 1059 h 3176"/>
                <a:gd name="T16" fmla="*/ 2297 w 2836"/>
                <a:gd name="T17" fmla="*/ 1990 h 3176"/>
                <a:gd name="T18" fmla="*/ 542 w 2836"/>
                <a:gd name="T19" fmla="*/ 3004 h 3176"/>
                <a:gd name="T20" fmla="*/ 542 w 2836"/>
                <a:gd name="T21" fmla="*/ 3004 h 3176"/>
                <a:gd name="T22" fmla="*/ 1 w 2836"/>
                <a:gd name="T23" fmla="*/ 2695 h 3176"/>
                <a:gd name="T24" fmla="*/ 1 w 2836"/>
                <a:gd name="T25" fmla="*/ 2695 h 3176"/>
                <a:gd name="T26" fmla="*/ 510 w 2836"/>
                <a:gd name="T27" fmla="*/ 1783 h 3176"/>
                <a:gd name="T28" fmla="*/ 510 w 2836"/>
                <a:gd name="T29" fmla="*/ 1783 h 3176"/>
                <a:gd name="T30" fmla="*/ 508 w 2836"/>
                <a:gd name="T31" fmla="*/ 1742 h 3176"/>
                <a:gd name="T32" fmla="*/ 508 w 2836"/>
                <a:gd name="T33" fmla="*/ 1742 h 3176"/>
                <a:gd name="T34" fmla="*/ 1034 w 2836"/>
                <a:gd name="T35" fmla="*/ 832 h 3176"/>
                <a:gd name="T36" fmla="*/ 1034 w 2836"/>
                <a:gd name="T37" fmla="*/ 832 h 3176"/>
                <a:gd name="T38" fmla="*/ 1347 w 2836"/>
                <a:gd name="T39" fmla="*/ 770 h 3176"/>
                <a:gd name="T40" fmla="*/ 1347 w 2836"/>
                <a:gd name="T41" fmla="*/ 770 h 3176"/>
                <a:gd name="T42" fmla="*/ 1837 w 2836"/>
                <a:gd name="T43" fmla="*/ 192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6" h="3176">
                  <a:moveTo>
                    <a:pt x="1837" y="192"/>
                  </a:moveTo>
                  <a:lnTo>
                    <a:pt x="1837" y="192"/>
                  </a:lnTo>
                  <a:cubicBezTo>
                    <a:pt x="2170" y="0"/>
                    <a:pt x="2441" y="155"/>
                    <a:pt x="2442" y="537"/>
                  </a:cubicBezTo>
                  <a:lnTo>
                    <a:pt x="2442" y="537"/>
                  </a:lnTo>
                  <a:cubicBezTo>
                    <a:pt x="2442" y="588"/>
                    <a:pt x="2437" y="640"/>
                    <a:pt x="2428" y="693"/>
                  </a:cubicBezTo>
                  <a:lnTo>
                    <a:pt x="2428" y="693"/>
                  </a:lnTo>
                  <a:cubicBezTo>
                    <a:pt x="2661" y="628"/>
                    <a:pt x="2834" y="770"/>
                    <a:pt x="2835" y="1059"/>
                  </a:cubicBezTo>
                  <a:lnTo>
                    <a:pt x="2835" y="1059"/>
                  </a:lnTo>
                  <a:cubicBezTo>
                    <a:pt x="2835" y="1402"/>
                    <a:pt x="2595" y="1818"/>
                    <a:pt x="2297" y="1990"/>
                  </a:cubicBezTo>
                  <a:lnTo>
                    <a:pt x="542" y="3004"/>
                  </a:lnTo>
                  <a:lnTo>
                    <a:pt x="542" y="3004"/>
                  </a:lnTo>
                  <a:cubicBezTo>
                    <a:pt x="244" y="3175"/>
                    <a:pt x="2" y="3037"/>
                    <a:pt x="1" y="2695"/>
                  </a:cubicBezTo>
                  <a:lnTo>
                    <a:pt x="1" y="2695"/>
                  </a:lnTo>
                  <a:cubicBezTo>
                    <a:pt x="0" y="2365"/>
                    <a:pt x="225" y="1964"/>
                    <a:pt x="510" y="1783"/>
                  </a:cubicBezTo>
                  <a:lnTo>
                    <a:pt x="510" y="1783"/>
                  </a:lnTo>
                  <a:cubicBezTo>
                    <a:pt x="509" y="1769"/>
                    <a:pt x="508" y="1756"/>
                    <a:pt x="508" y="1742"/>
                  </a:cubicBezTo>
                  <a:lnTo>
                    <a:pt x="508" y="1742"/>
                  </a:lnTo>
                  <a:cubicBezTo>
                    <a:pt x="507" y="1407"/>
                    <a:pt x="742" y="1000"/>
                    <a:pt x="1034" y="832"/>
                  </a:cubicBezTo>
                  <a:lnTo>
                    <a:pt x="1034" y="832"/>
                  </a:lnTo>
                  <a:cubicBezTo>
                    <a:pt x="1151" y="764"/>
                    <a:pt x="1259" y="746"/>
                    <a:pt x="1347" y="770"/>
                  </a:cubicBezTo>
                  <a:lnTo>
                    <a:pt x="1347" y="770"/>
                  </a:lnTo>
                  <a:cubicBezTo>
                    <a:pt x="1455" y="530"/>
                    <a:pt x="1635" y="310"/>
                    <a:pt x="1837" y="192"/>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50" name="Freeform 49">
              <a:extLst>
                <a:ext uri="{FF2B5EF4-FFF2-40B4-BE49-F238E27FC236}">
                  <a16:creationId xmlns="" xmlns:a16="http://schemas.microsoft.com/office/drawing/2014/main" id="{34FE71D4-D8EF-5247-98ED-70AEC2F67733}"/>
                </a:ext>
              </a:extLst>
            </p:cNvPr>
            <p:cNvSpPr>
              <a:spLocks noChangeArrowheads="1"/>
            </p:cNvSpPr>
            <p:nvPr/>
          </p:nvSpPr>
          <p:spPr bwMode="auto">
            <a:xfrm>
              <a:off x="11515484" y="6167803"/>
              <a:ext cx="1228589" cy="1280007"/>
            </a:xfrm>
            <a:custGeom>
              <a:avLst/>
              <a:gdLst>
                <a:gd name="connsiteX0" fmla="*/ 1054062 w 1228589"/>
                <a:gd name="connsiteY0" fmla="*/ 234677 h 1280007"/>
                <a:gd name="connsiteX1" fmla="*/ 1101010 w 1228589"/>
                <a:gd name="connsiteY1" fmla="*/ 249017 h 1280007"/>
                <a:gd name="connsiteX2" fmla="*/ 1228589 w 1228589"/>
                <a:gd name="connsiteY2" fmla="*/ 323745 h 1280007"/>
                <a:gd name="connsiteX3" fmla="*/ 1126395 w 1228589"/>
                <a:gd name="connsiteY3" fmla="*/ 315223 h 1280007"/>
                <a:gd name="connsiteX4" fmla="*/ 998816 w 1228589"/>
                <a:gd name="connsiteY4" fmla="*/ 240495 h 1280007"/>
                <a:gd name="connsiteX5" fmla="*/ 1054062 w 1228589"/>
                <a:gd name="connsiteY5" fmla="*/ 234677 h 1280007"/>
                <a:gd name="connsiteX6" fmla="*/ 851831 w 1228589"/>
                <a:gd name="connsiteY6" fmla="*/ 650 h 1280007"/>
                <a:gd name="connsiteX7" fmla="*/ 931427 w 1228589"/>
                <a:gd name="connsiteY7" fmla="*/ 17055 h 1280007"/>
                <a:gd name="connsiteX8" fmla="*/ 1058650 w 1228589"/>
                <a:gd name="connsiteY8" fmla="*/ 90837 h 1280007"/>
                <a:gd name="connsiteX9" fmla="*/ 882495 w 1228589"/>
                <a:gd name="connsiteY9" fmla="*/ 108466 h 1280007"/>
                <a:gd name="connsiteX10" fmla="*/ 719094 w 1228589"/>
                <a:gd name="connsiteY10" fmla="*/ 274475 h 1280007"/>
                <a:gd name="connsiteX11" fmla="*/ 681191 w 1228589"/>
                <a:gd name="connsiteY11" fmla="*/ 345025 h 1280007"/>
                <a:gd name="connsiteX12" fmla="*/ 681329 w 1228589"/>
                <a:gd name="connsiteY12" fmla="*/ 345105 h 1280007"/>
                <a:gd name="connsiteX13" fmla="*/ 681151 w 1228589"/>
                <a:gd name="connsiteY13" fmla="*/ 345101 h 1280007"/>
                <a:gd name="connsiteX14" fmla="*/ 680244 w 1228589"/>
                <a:gd name="connsiteY14" fmla="*/ 346788 h 1280007"/>
                <a:gd name="connsiteX15" fmla="*/ 677168 w 1228589"/>
                <a:gd name="connsiteY15" fmla="*/ 344998 h 1280007"/>
                <a:gd name="connsiteX16" fmla="*/ 621351 w 1228589"/>
                <a:gd name="connsiteY16" fmla="*/ 343557 h 1280007"/>
                <a:gd name="connsiteX17" fmla="*/ 552548 w 1228589"/>
                <a:gd name="connsiteY17" fmla="*/ 369871 h 1280007"/>
                <a:gd name="connsiteX18" fmla="*/ 335515 w 1228589"/>
                <a:gd name="connsiteY18" fmla="*/ 744610 h 1280007"/>
                <a:gd name="connsiteX19" fmla="*/ 336169 w 1228589"/>
                <a:gd name="connsiteY19" fmla="*/ 761555 h 1280007"/>
                <a:gd name="connsiteX20" fmla="*/ 213446 w 1228589"/>
                <a:gd name="connsiteY20" fmla="*/ 690392 h 1280007"/>
                <a:gd name="connsiteX21" fmla="*/ 335695 w 1228589"/>
                <a:gd name="connsiteY21" fmla="*/ 761813 h 1280007"/>
                <a:gd name="connsiteX22" fmla="*/ 126863 w 1228589"/>
                <a:gd name="connsiteY22" fmla="*/ 1137552 h 1280007"/>
                <a:gd name="connsiteX23" fmla="*/ 191269 w 1228589"/>
                <a:gd name="connsiteY23" fmla="*/ 1280007 h 1280007"/>
                <a:gd name="connsiteX24" fmla="*/ 63758 w 1228589"/>
                <a:gd name="connsiteY24" fmla="*/ 1205512 h 1280007"/>
                <a:gd name="connsiteX25" fmla="*/ 3 w 1228589"/>
                <a:gd name="connsiteY25" fmla="*/ 1063711 h 1280007"/>
                <a:gd name="connsiteX26" fmla="*/ 126436 w 1228589"/>
                <a:gd name="connsiteY26" fmla="*/ 758351 h 1280007"/>
                <a:gd name="connsiteX27" fmla="*/ 208168 w 1228589"/>
                <a:gd name="connsiteY27" fmla="*/ 687332 h 1280007"/>
                <a:gd name="connsiteX28" fmla="*/ 208041 w 1228589"/>
                <a:gd name="connsiteY28" fmla="*/ 687258 h 1280007"/>
                <a:gd name="connsiteX29" fmla="*/ 207388 w 1228589"/>
                <a:gd name="connsiteY29" fmla="*/ 670314 h 1280007"/>
                <a:gd name="connsiteX30" fmla="*/ 423767 w 1228589"/>
                <a:gd name="connsiteY30" fmla="*/ 296226 h 1280007"/>
                <a:gd name="connsiteX31" fmla="*/ 493387 w 1228589"/>
                <a:gd name="connsiteY31" fmla="*/ 269343 h 1280007"/>
                <a:gd name="connsiteX32" fmla="*/ 553199 w 1228589"/>
                <a:gd name="connsiteY32" fmla="*/ 270809 h 1280007"/>
                <a:gd name="connsiteX33" fmla="*/ 591219 w 1228589"/>
                <a:gd name="connsiteY33" fmla="*/ 200051 h 1280007"/>
                <a:gd name="connsiteX34" fmla="*/ 754620 w 1228589"/>
                <a:gd name="connsiteY34" fmla="*/ 34684 h 1280007"/>
                <a:gd name="connsiteX35" fmla="*/ 851831 w 1228589"/>
                <a:gd name="connsiteY35" fmla="*/ 650 h 128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8589" h="1280007">
                  <a:moveTo>
                    <a:pt x="1054062" y="234677"/>
                  </a:moveTo>
                  <a:cubicBezTo>
                    <a:pt x="1071230" y="236234"/>
                    <a:pt x="1087015" y="241151"/>
                    <a:pt x="1101010" y="249017"/>
                  </a:cubicBezTo>
                  <a:lnTo>
                    <a:pt x="1228589" y="323745"/>
                  </a:lnTo>
                  <a:cubicBezTo>
                    <a:pt x="1201251" y="308012"/>
                    <a:pt x="1166101" y="304079"/>
                    <a:pt x="1126395" y="315223"/>
                  </a:cubicBezTo>
                  <a:lnTo>
                    <a:pt x="998816" y="240495"/>
                  </a:lnTo>
                  <a:cubicBezTo>
                    <a:pt x="1018344" y="234923"/>
                    <a:pt x="1036895" y="233120"/>
                    <a:pt x="1054062" y="234677"/>
                  </a:cubicBezTo>
                  <a:close/>
                  <a:moveTo>
                    <a:pt x="851831" y="650"/>
                  </a:moveTo>
                  <a:cubicBezTo>
                    <a:pt x="881679" y="-2044"/>
                    <a:pt x="908592" y="3670"/>
                    <a:pt x="931427" y="17055"/>
                  </a:cubicBezTo>
                  <a:lnTo>
                    <a:pt x="1058650" y="90837"/>
                  </a:lnTo>
                  <a:cubicBezTo>
                    <a:pt x="1014285" y="64719"/>
                    <a:pt x="951652" y="68637"/>
                    <a:pt x="882495" y="108466"/>
                  </a:cubicBezTo>
                  <a:cubicBezTo>
                    <a:pt x="819862" y="144704"/>
                    <a:pt x="762735" y="204815"/>
                    <a:pt x="719094" y="274475"/>
                  </a:cubicBezTo>
                  <a:lnTo>
                    <a:pt x="681191" y="345025"/>
                  </a:lnTo>
                  <a:lnTo>
                    <a:pt x="681329" y="345105"/>
                  </a:lnTo>
                  <a:lnTo>
                    <a:pt x="681151" y="345101"/>
                  </a:lnTo>
                  <a:lnTo>
                    <a:pt x="680244" y="346788"/>
                  </a:lnTo>
                  <a:lnTo>
                    <a:pt x="677168" y="344998"/>
                  </a:lnTo>
                  <a:lnTo>
                    <a:pt x="621351" y="343557"/>
                  </a:lnTo>
                  <a:cubicBezTo>
                    <a:pt x="599615" y="347549"/>
                    <a:pt x="576409" y="356185"/>
                    <a:pt x="552548" y="369871"/>
                  </a:cubicBezTo>
                  <a:cubicBezTo>
                    <a:pt x="432265" y="439605"/>
                    <a:pt x="334862" y="606445"/>
                    <a:pt x="335515" y="744610"/>
                  </a:cubicBezTo>
                  <a:cubicBezTo>
                    <a:pt x="335515" y="750475"/>
                    <a:pt x="336169" y="755689"/>
                    <a:pt x="336169" y="761555"/>
                  </a:cubicBezTo>
                  <a:lnTo>
                    <a:pt x="213446" y="690392"/>
                  </a:lnTo>
                  <a:lnTo>
                    <a:pt x="335695" y="761813"/>
                  </a:lnTo>
                  <a:cubicBezTo>
                    <a:pt x="218593" y="836307"/>
                    <a:pt x="126213" y="1001633"/>
                    <a:pt x="126863" y="1137552"/>
                  </a:cubicBezTo>
                  <a:cubicBezTo>
                    <a:pt x="126863" y="1207473"/>
                    <a:pt x="151585" y="1256482"/>
                    <a:pt x="191269" y="1280007"/>
                  </a:cubicBezTo>
                  <a:lnTo>
                    <a:pt x="63758" y="1205512"/>
                  </a:lnTo>
                  <a:cubicBezTo>
                    <a:pt x="24724" y="1182641"/>
                    <a:pt x="3" y="1132978"/>
                    <a:pt x="3" y="1063711"/>
                  </a:cubicBezTo>
                  <a:cubicBezTo>
                    <a:pt x="-485" y="961282"/>
                    <a:pt x="51357" y="842678"/>
                    <a:pt x="126436" y="758351"/>
                  </a:cubicBezTo>
                  <a:lnTo>
                    <a:pt x="208168" y="687332"/>
                  </a:lnTo>
                  <a:lnTo>
                    <a:pt x="208041" y="687258"/>
                  </a:lnTo>
                  <a:cubicBezTo>
                    <a:pt x="208041" y="681393"/>
                    <a:pt x="207388" y="676179"/>
                    <a:pt x="207388" y="670314"/>
                  </a:cubicBezTo>
                  <a:cubicBezTo>
                    <a:pt x="206734" y="532801"/>
                    <a:pt x="304137" y="365309"/>
                    <a:pt x="423767" y="296226"/>
                  </a:cubicBezTo>
                  <a:cubicBezTo>
                    <a:pt x="448281" y="282214"/>
                    <a:pt x="471651" y="273416"/>
                    <a:pt x="493387" y="269343"/>
                  </a:cubicBezTo>
                  <a:lnTo>
                    <a:pt x="553199" y="270809"/>
                  </a:lnTo>
                  <a:lnTo>
                    <a:pt x="591219" y="200051"/>
                  </a:lnTo>
                  <a:cubicBezTo>
                    <a:pt x="634860" y="130421"/>
                    <a:pt x="691988" y="70432"/>
                    <a:pt x="754620" y="34684"/>
                  </a:cubicBezTo>
                  <a:cubicBezTo>
                    <a:pt x="789198" y="14443"/>
                    <a:pt x="821983" y="3343"/>
                    <a:pt x="851831" y="650"/>
                  </a:cubicBezTo>
                  <a:close/>
                </a:path>
              </a:pathLst>
            </a:custGeom>
            <a:solidFill>
              <a:schemeClr val="accent3">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51" name="Freeform 70">
              <a:extLst>
                <a:ext uri="{FF2B5EF4-FFF2-40B4-BE49-F238E27FC236}">
                  <a16:creationId xmlns="" xmlns:a16="http://schemas.microsoft.com/office/drawing/2014/main" id="{CD502803-312A-AE4A-A67E-7E9BE38BE8E0}"/>
                </a:ext>
              </a:extLst>
            </p:cNvPr>
            <p:cNvSpPr>
              <a:spLocks noChangeArrowheads="1"/>
            </p:cNvSpPr>
            <p:nvPr/>
          </p:nvSpPr>
          <p:spPr bwMode="auto">
            <a:xfrm>
              <a:off x="11641570" y="6195533"/>
              <a:ext cx="1169403" cy="1307657"/>
            </a:xfrm>
            <a:custGeom>
              <a:avLst/>
              <a:gdLst>
                <a:gd name="T0" fmla="*/ 1160 w 1791"/>
                <a:gd name="T1" fmla="*/ 121 h 2004"/>
                <a:gd name="T2" fmla="*/ 1160 w 1791"/>
                <a:gd name="T3" fmla="*/ 121 h 2004"/>
                <a:gd name="T4" fmla="*/ 1541 w 1791"/>
                <a:gd name="T5" fmla="*/ 339 h 2004"/>
                <a:gd name="T6" fmla="*/ 1541 w 1791"/>
                <a:gd name="T7" fmla="*/ 339 h 2004"/>
                <a:gd name="T8" fmla="*/ 1533 w 1791"/>
                <a:gd name="T9" fmla="*/ 437 h 2004"/>
                <a:gd name="T10" fmla="*/ 1533 w 1791"/>
                <a:gd name="T11" fmla="*/ 437 h 2004"/>
                <a:gd name="T12" fmla="*/ 1789 w 1791"/>
                <a:gd name="T13" fmla="*/ 668 h 2004"/>
                <a:gd name="T14" fmla="*/ 1789 w 1791"/>
                <a:gd name="T15" fmla="*/ 668 h 2004"/>
                <a:gd name="T16" fmla="*/ 1450 w 1791"/>
                <a:gd name="T17" fmla="*/ 1256 h 2004"/>
                <a:gd name="T18" fmla="*/ 342 w 1791"/>
                <a:gd name="T19" fmla="*/ 1894 h 2004"/>
                <a:gd name="T20" fmla="*/ 342 w 1791"/>
                <a:gd name="T21" fmla="*/ 1894 h 2004"/>
                <a:gd name="T22" fmla="*/ 1 w 1791"/>
                <a:gd name="T23" fmla="*/ 1700 h 2004"/>
                <a:gd name="T24" fmla="*/ 1 w 1791"/>
                <a:gd name="T25" fmla="*/ 1700 h 2004"/>
                <a:gd name="T26" fmla="*/ 322 w 1791"/>
                <a:gd name="T27" fmla="*/ 1125 h 2004"/>
                <a:gd name="T28" fmla="*/ 322 w 1791"/>
                <a:gd name="T29" fmla="*/ 1125 h 2004"/>
                <a:gd name="T30" fmla="*/ 321 w 1791"/>
                <a:gd name="T31" fmla="*/ 1099 h 2004"/>
                <a:gd name="T32" fmla="*/ 321 w 1791"/>
                <a:gd name="T33" fmla="*/ 1099 h 2004"/>
                <a:gd name="T34" fmla="*/ 653 w 1791"/>
                <a:gd name="T35" fmla="*/ 524 h 2004"/>
                <a:gd name="T36" fmla="*/ 653 w 1791"/>
                <a:gd name="T37" fmla="*/ 524 h 2004"/>
                <a:gd name="T38" fmla="*/ 850 w 1791"/>
                <a:gd name="T39" fmla="*/ 486 h 2004"/>
                <a:gd name="T40" fmla="*/ 850 w 1791"/>
                <a:gd name="T41" fmla="*/ 486 h 2004"/>
                <a:gd name="T42" fmla="*/ 1160 w 1791"/>
                <a:gd name="T43" fmla="*/ 121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1" h="2004">
                  <a:moveTo>
                    <a:pt x="1160" y="121"/>
                  </a:moveTo>
                  <a:lnTo>
                    <a:pt x="1160" y="121"/>
                  </a:lnTo>
                  <a:cubicBezTo>
                    <a:pt x="1370" y="0"/>
                    <a:pt x="1541" y="97"/>
                    <a:pt x="1541" y="339"/>
                  </a:cubicBezTo>
                  <a:lnTo>
                    <a:pt x="1541" y="339"/>
                  </a:lnTo>
                  <a:cubicBezTo>
                    <a:pt x="1542" y="371"/>
                    <a:pt x="1538" y="404"/>
                    <a:pt x="1533" y="437"/>
                  </a:cubicBezTo>
                  <a:lnTo>
                    <a:pt x="1533" y="437"/>
                  </a:lnTo>
                  <a:cubicBezTo>
                    <a:pt x="1680" y="396"/>
                    <a:pt x="1789" y="486"/>
                    <a:pt x="1789" y="668"/>
                  </a:cubicBezTo>
                  <a:lnTo>
                    <a:pt x="1789" y="668"/>
                  </a:lnTo>
                  <a:cubicBezTo>
                    <a:pt x="1790" y="884"/>
                    <a:pt x="1638" y="1147"/>
                    <a:pt x="1450" y="1256"/>
                  </a:cubicBezTo>
                  <a:lnTo>
                    <a:pt x="342" y="1894"/>
                  </a:lnTo>
                  <a:lnTo>
                    <a:pt x="342" y="1894"/>
                  </a:lnTo>
                  <a:cubicBezTo>
                    <a:pt x="154" y="2003"/>
                    <a:pt x="1" y="1916"/>
                    <a:pt x="1" y="1700"/>
                  </a:cubicBezTo>
                  <a:lnTo>
                    <a:pt x="1" y="1700"/>
                  </a:lnTo>
                  <a:cubicBezTo>
                    <a:pt x="0" y="1492"/>
                    <a:pt x="142" y="1239"/>
                    <a:pt x="322" y="1125"/>
                  </a:cubicBezTo>
                  <a:lnTo>
                    <a:pt x="322" y="1125"/>
                  </a:lnTo>
                  <a:cubicBezTo>
                    <a:pt x="322" y="1116"/>
                    <a:pt x="321" y="1108"/>
                    <a:pt x="321" y="1099"/>
                  </a:cubicBezTo>
                  <a:lnTo>
                    <a:pt x="321" y="1099"/>
                  </a:lnTo>
                  <a:cubicBezTo>
                    <a:pt x="320" y="887"/>
                    <a:pt x="469" y="631"/>
                    <a:pt x="653" y="524"/>
                  </a:cubicBezTo>
                  <a:lnTo>
                    <a:pt x="653" y="524"/>
                  </a:lnTo>
                  <a:cubicBezTo>
                    <a:pt x="726" y="482"/>
                    <a:pt x="795" y="471"/>
                    <a:pt x="850" y="486"/>
                  </a:cubicBezTo>
                  <a:lnTo>
                    <a:pt x="850" y="486"/>
                  </a:lnTo>
                  <a:cubicBezTo>
                    <a:pt x="919" y="334"/>
                    <a:pt x="1032" y="195"/>
                    <a:pt x="1160" y="121"/>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52" name="Freeform 51">
              <a:extLst>
                <a:ext uri="{FF2B5EF4-FFF2-40B4-BE49-F238E27FC236}">
                  <a16:creationId xmlns="" xmlns:a16="http://schemas.microsoft.com/office/drawing/2014/main" id="{6DB336AB-2B38-7B4F-9B4D-A5E844AFF92E}"/>
                </a:ext>
              </a:extLst>
            </p:cNvPr>
            <p:cNvSpPr>
              <a:spLocks noChangeArrowheads="1"/>
            </p:cNvSpPr>
            <p:nvPr/>
          </p:nvSpPr>
          <p:spPr bwMode="auto">
            <a:xfrm>
              <a:off x="16086527" y="2405720"/>
              <a:ext cx="1228586" cy="1283296"/>
            </a:xfrm>
            <a:custGeom>
              <a:avLst/>
              <a:gdLst>
                <a:gd name="connsiteX0" fmla="*/ 210215 w 1228586"/>
                <a:gd name="connsiteY0" fmla="*/ 690607 h 1283296"/>
                <a:gd name="connsiteX1" fmla="*/ 338569 w 1228586"/>
                <a:gd name="connsiteY1" fmla="*/ 765020 h 1283296"/>
                <a:gd name="connsiteX2" fmla="*/ 127702 w 1228586"/>
                <a:gd name="connsiteY2" fmla="*/ 1140999 h 1283296"/>
                <a:gd name="connsiteX3" fmla="*/ 193189 w 1228586"/>
                <a:gd name="connsiteY3" fmla="*/ 1283296 h 1283296"/>
                <a:gd name="connsiteX4" fmla="*/ 64835 w 1228586"/>
                <a:gd name="connsiteY4" fmla="*/ 1208884 h 1283296"/>
                <a:gd name="connsiteX5" fmla="*/ 3 w 1228586"/>
                <a:gd name="connsiteY5" fmla="*/ 1066586 h 1283296"/>
                <a:gd name="connsiteX6" fmla="*/ 210215 w 1228586"/>
                <a:gd name="connsiteY6" fmla="*/ 690607 h 1283296"/>
                <a:gd name="connsiteX7" fmla="*/ 1054060 w 1228586"/>
                <a:gd name="connsiteY7" fmla="*/ 234838 h 1283296"/>
                <a:gd name="connsiteX8" fmla="*/ 1101006 w 1228586"/>
                <a:gd name="connsiteY8" fmla="*/ 249423 h 1283296"/>
                <a:gd name="connsiteX9" fmla="*/ 1228586 w 1228586"/>
                <a:gd name="connsiteY9" fmla="*/ 324152 h 1283296"/>
                <a:gd name="connsiteX10" fmla="*/ 1126392 w 1228586"/>
                <a:gd name="connsiteY10" fmla="*/ 315630 h 1283296"/>
                <a:gd name="connsiteX11" fmla="*/ 998812 w 1228586"/>
                <a:gd name="connsiteY11" fmla="*/ 240902 h 1283296"/>
                <a:gd name="connsiteX12" fmla="*/ 1054060 w 1228586"/>
                <a:gd name="connsiteY12" fmla="*/ 234838 h 1283296"/>
                <a:gd name="connsiteX13" fmla="*/ 851116 w 1228586"/>
                <a:gd name="connsiteY13" fmla="*/ 586 h 1283296"/>
                <a:gd name="connsiteX14" fmla="*/ 930284 w 1228586"/>
                <a:gd name="connsiteY14" fmla="*/ 16857 h 1283296"/>
                <a:gd name="connsiteX15" fmla="*/ 1058646 w 1228586"/>
                <a:gd name="connsiteY15" fmla="*/ 91428 h 1283296"/>
                <a:gd name="connsiteX16" fmla="*/ 882066 w 1228586"/>
                <a:gd name="connsiteY16" fmla="*/ 108436 h 1283296"/>
                <a:gd name="connsiteX17" fmla="*/ 718510 w 1228586"/>
                <a:gd name="connsiteY17" fmla="*/ 274842 h 1283296"/>
                <a:gd name="connsiteX18" fmla="*/ 681053 w 1228586"/>
                <a:gd name="connsiteY18" fmla="*/ 345355 h 1283296"/>
                <a:gd name="connsiteX19" fmla="*/ 681326 w 1228586"/>
                <a:gd name="connsiteY19" fmla="*/ 345513 h 1283296"/>
                <a:gd name="connsiteX20" fmla="*/ 680974 w 1228586"/>
                <a:gd name="connsiteY20" fmla="*/ 345505 h 1283296"/>
                <a:gd name="connsiteX21" fmla="*/ 680076 w 1228586"/>
                <a:gd name="connsiteY21" fmla="*/ 347195 h 1283296"/>
                <a:gd name="connsiteX22" fmla="*/ 677016 w 1228586"/>
                <a:gd name="connsiteY22" fmla="*/ 345408 h 1283296"/>
                <a:gd name="connsiteX23" fmla="*/ 621021 w 1228586"/>
                <a:gd name="connsiteY23" fmla="*/ 344047 h 1283296"/>
                <a:gd name="connsiteX24" fmla="*/ 551891 w 1228586"/>
                <a:gd name="connsiteY24" fmla="*/ 370930 h 1283296"/>
                <a:gd name="connsiteX25" fmla="*/ 334857 w 1228586"/>
                <a:gd name="connsiteY25" fmla="*/ 745018 h 1283296"/>
                <a:gd name="connsiteX26" fmla="*/ 336165 w 1228586"/>
                <a:gd name="connsiteY26" fmla="*/ 761962 h 1283296"/>
                <a:gd name="connsiteX27" fmla="*/ 208036 w 1228586"/>
                <a:gd name="connsiteY27" fmla="*/ 687666 h 1283296"/>
                <a:gd name="connsiteX28" fmla="*/ 207383 w 1228586"/>
                <a:gd name="connsiteY28" fmla="*/ 670722 h 1283296"/>
                <a:gd name="connsiteX29" fmla="*/ 423762 w 1228586"/>
                <a:gd name="connsiteY29" fmla="*/ 296634 h 1283296"/>
                <a:gd name="connsiteX30" fmla="*/ 492893 w 1228586"/>
                <a:gd name="connsiteY30" fmla="*/ 269751 h 1283296"/>
                <a:gd name="connsiteX31" fmla="*/ 553115 w 1228586"/>
                <a:gd name="connsiteY31" fmla="*/ 271215 h 1283296"/>
                <a:gd name="connsiteX32" fmla="*/ 590890 w 1228586"/>
                <a:gd name="connsiteY32" fmla="*/ 200270 h 1283296"/>
                <a:gd name="connsiteX33" fmla="*/ 754356 w 1228586"/>
                <a:gd name="connsiteY33" fmla="*/ 33865 h 1283296"/>
                <a:gd name="connsiteX34" fmla="*/ 851116 w 1228586"/>
                <a:gd name="connsiteY34" fmla="*/ 586 h 128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8586" h="1283296">
                  <a:moveTo>
                    <a:pt x="210215" y="690607"/>
                  </a:moveTo>
                  <a:lnTo>
                    <a:pt x="338569" y="765020"/>
                  </a:lnTo>
                  <a:cubicBezTo>
                    <a:pt x="220693" y="839432"/>
                    <a:pt x="127702" y="1004576"/>
                    <a:pt x="127702" y="1140999"/>
                  </a:cubicBezTo>
                  <a:cubicBezTo>
                    <a:pt x="128357" y="1210842"/>
                    <a:pt x="153242" y="1260450"/>
                    <a:pt x="193189" y="1283296"/>
                  </a:cubicBezTo>
                  <a:lnTo>
                    <a:pt x="64835" y="1208884"/>
                  </a:lnTo>
                  <a:cubicBezTo>
                    <a:pt x="24888" y="1186038"/>
                    <a:pt x="3" y="1136430"/>
                    <a:pt x="3" y="1066586"/>
                  </a:cubicBezTo>
                  <a:cubicBezTo>
                    <a:pt x="-652" y="930163"/>
                    <a:pt x="92339" y="765672"/>
                    <a:pt x="210215" y="690607"/>
                  </a:cubicBezTo>
                  <a:close/>
                  <a:moveTo>
                    <a:pt x="1054060" y="234838"/>
                  </a:moveTo>
                  <a:cubicBezTo>
                    <a:pt x="1071228" y="236313"/>
                    <a:pt x="1087012" y="241229"/>
                    <a:pt x="1101006" y="249423"/>
                  </a:cubicBezTo>
                  <a:lnTo>
                    <a:pt x="1228586" y="324152"/>
                  </a:lnTo>
                  <a:cubicBezTo>
                    <a:pt x="1200596" y="307764"/>
                    <a:pt x="1165448" y="304486"/>
                    <a:pt x="1126392" y="315630"/>
                  </a:cubicBezTo>
                  <a:lnTo>
                    <a:pt x="998812" y="240902"/>
                  </a:lnTo>
                  <a:cubicBezTo>
                    <a:pt x="1018340" y="235330"/>
                    <a:pt x="1036892" y="233363"/>
                    <a:pt x="1054060" y="234838"/>
                  </a:cubicBezTo>
                  <a:close/>
                  <a:moveTo>
                    <a:pt x="851116" y="586"/>
                  </a:moveTo>
                  <a:cubicBezTo>
                    <a:pt x="880926" y="-1949"/>
                    <a:pt x="907804" y="3775"/>
                    <a:pt x="930284" y="16857"/>
                  </a:cubicBezTo>
                  <a:lnTo>
                    <a:pt x="1058646" y="91428"/>
                  </a:lnTo>
                  <a:cubicBezTo>
                    <a:pt x="1013036" y="65263"/>
                    <a:pt x="951134" y="68534"/>
                    <a:pt x="882066" y="108436"/>
                  </a:cubicBezTo>
                  <a:cubicBezTo>
                    <a:pt x="819026" y="145231"/>
                    <a:pt x="761850" y="205207"/>
                    <a:pt x="718510" y="274842"/>
                  </a:cubicBezTo>
                  <a:lnTo>
                    <a:pt x="681053" y="345355"/>
                  </a:lnTo>
                  <a:lnTo>
                    <a:pt x="681326" y="345513"/>
                  </a:lnTo>
                  <a:lnTo>
                    <a:pt x="680974" y="345505"/>
                  </a:lnTo>
                  <a:lnTo>
                    <a:pt x="680076" y="347195"/>
                  </a:lnTo>
                  <a:lnTo>
                    <a:pt x="677016" y="345408"/>
                  </a:lnTo>
                  <a:lnTo>
                    <a:pt x="621021" y="344047"/>
                  </a:lnTo>
                  <a:cubicBezTo>
                    <a:pt x="599285" y="348120"/>
                    <a:pt x="576079" y="356918"/>
                    <a:pt x="551891" y="370930"/>
                  </a:cubicBezTo>
                  <a:cubicBezTo>
                    <a:pt x="432261" y="440013"/>
                    <a:pt x="334857" y="607505"/>
                    <a:pt x="334857" y="745018"/>
                  </a:cubicBezTo>
                  <a:cubicBezTo>
                    <a:pt x="334857" y="750883"/>
                    <a:pt x="336165" y="756097"/>
                    <a:pt x="336165" y="761962"/>
                  </a:cubicBezTo>
                  <a:lnTo>
                    <a:pt x="208036" y="687666"/>
                  </a:lnTo>
                  <a:cubicBezTo>
                    <a:pt x="208036" y="681801"/>
                    <a:pt x="207383" y="676587"/>
                    <a:pt x="207383" y="670722"/>
                  </a:cubicBezTo>
                  <a:cubicBezTo>
                    <a:pt x="206729" y="533209"/>
                    <a:pt x="303479" y="365716"/>
                    <a:pt x="423762" y="296634"/>
                  </a:cubicBezTo>
                  <a:cubicBezTo>
                    <a:pt x="447949" y="282622"/>
                    <a:pt x="471156" y="273824"/>
                    <a:pt x="492893" y="269751"/>
                  </a:cubicBezTo>
                  <a:lnTo>
                    <a:pt x="553115" y="271215"/>
                  </a:lnTo>
                  <a:lnTo>
                    <a:pt x="590890" y="200270"/>
                  </a:lnTo>
                  <a:cubicBezTo>
                    <a:pt x="634383" y="130636"/>
                    <a:pt x="691804" y="70660"/>
                    <a:pt x="754356" y="33865"/>
                  </a:cubicBezTo>
                  <a:cubicBezTo>
                    <a:pt x="788564" y="13914"/>
                    <a:pt x="821306" y="3120"/>
                    <a:pt x="851116" y="586"/>
                  </a:cubicBezTo>
                  <a:close/>
                </a:path>
              </a:pathLst>
            </a:custGeom>
            <a:solidFill>
              <a:schemeClr val="accent3">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53" name="Freeform 80">
              <a:extLst>
                <a:ext uri="{FF2B5EF4-FFF2-40B4-BE49-F238E27FC236}">
                  <a16:creationId xmlns="" xmlns:a16="http://schemas.microsoft.com/office/drawing/2014/main" id="{786D1C1E-1BDC-3344-BF94-045EE0DF4A78}"/>
                </a:ext>
              </a:extLst>
            </p:cNvPr>
            <p:cNvSpPr>
              <a:spLocks noChangeArrowheads="1"/>
            </p:cNvSpPr>
            <p:nvPr/>
          </p:nvSpPr>
          <p:spPr bwMode="auto">
            <a:xfrm>
              <a:off x="16212609" y="2433857"/>
              <a:ext cx="1169403" cy="1310537"/>
            </a:xfrm>
            <a:custGeom>
              <a:avLst/>
              <a:gdLst>
                <a:gd name="T0" fmla="*/ 1160 w 1790"/>
                <a:gd name="T1" fmla="*/ 121 h 2005"/>
                <a:gd name="T2" fmla="*/ 1160 w 1790"/>
                <a:gd name="T3" fmla="*/ 121 h 2005"/>
                <a:gd name="T4" fmla="*/ 1542 w 1790"/>
                <a:gd name="T5" fmla="*/ 339 h 2005"/>
                <a:gd name="T6" fmla="*/ 1542 w 1790"/>
                <a:gd name="T7" fmla="*/ 339 h 2005"/>
                <a:gd name="T8" fmla="*/ 1533 w 1790"/>
                <a:gd name="T9" fmla="*/ 438 h 2005"/>
                <a:gd name="T10" fmla="*/ 1533 w 1790"/>
                <a:gd name="T11" fmla="*/ 438 h 2005"/>
                <a:gd name="T12" fmla="*/ 1789 w 1790"/>
                <a:gd name="T13" fmla="*/ 669 h 2005"/>
                <a:gd name="T14" fmla="*/ 1789 w 1790"/>
                <a:gd name="T15" fmla="*/ 669 h 2005"/>
                <a:gd name="T16" fmla="*/ 1450 w 1790"/>
                <a:gd name="T17" fmla="*/ 1255 h 2005"/>
                <a:gd name="T18" fmla="*/ 342 w 1790"/>
                <a:gd name="T19" fmla="*/ 1896 h 2005"/>
                <a:gd name="T20" fmla="*/ 342 w 1790"/>
                <a:gd name="T21" fmla="*/ 1896 h 2005"/>
                <a:gd name="T22" fmla="*/ 0 w 1790"/>
                <a:gd name="T23" fmla="*/ 1701 h 2005"/>
                <a:gd name="T24" fmla="*/ 0 w 1790"/>
                <a:gd name="T25" fmla="*/ 1701 h 2005"/>
                <a:gd name="T26" fmla="*/ 322 w 1790"/>
                <a:gd name="T27" fmla="*/ 1125 h 2005"/>
                <a:gd name="T28" fmla="*/ 322 w 1790"/>
                <a:gd name="T29" fmla="*/ 1125 h 2005"/>
                <a:gd name="T30" fmla="*/ 320 w 1790"/>
                <a:gd name="T31" fmla="*/ 1099 h 2005"/>
                <a:gd name="T32" fmla="*/ 320 w 1790"/>
                <a:gd name="T33" fmla="*/ 1099 h 2005"/>
                <a:gd name="T34" fmla="*/ 652 w 1790"/>
                <a:gd name="T35" fmla="*/ 525 h 2005"/>
                <a:gd name="T36" fmla="*/ 652 w 1790"/>
                <a:gd name="T37" fmla="*/ 525 h 2005"/>
                <a:gd name="T38" fmla="*/ 850 w 1790"/>
                <a:gd name="T39" fmla="*/ 486 h 2005"/>
                <a:gd name="T40" fmla="*/ 850 w 1790"/>
                <a:gd name="T41" fmla="*/ 486 h 2005"/>
                <a:gd name="T42" fmla="*/ 1160 w 1790"/>
                <a:gd name="T43" fmla="*/ 121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0" h="2005">
                  <a:moveTo>
                    <a:pt x="1160" y="121"/>
                  </a:moveTo>
                  <a:lnTo>
                    <a:pt x="1160" y="121"/>
                  </a:lnTo>
                  <a:cubicBezTo>
                    <a:pt x="1370" y="0"/>
                    <a:pt x="1540" y="98"/>
                    <a:pt x="1542" y="339"/>
                  </a:cubicBezTo>
                  <a:lnTo>
                    <a:pt x="1542" y="339"/>
                  </a:lnTo>
                  <a:cubicBezTo>
                    <a:pt x="1542" y="371"/>
                    <a:pt x="1538" y="404"/>
                    <a:pt x="1533" y="438"/>
                  </a:cubicBezTo>
                  <a:lnTo>
                    <a:pt x="1533" y="438"/>
                  </a:lnTo>
                  <a:cubicBezTo>
                    <a:pt x="1680" y="396"/>
                    <a:pt x="1788" y="486"/>
                    <a:pt x="1789" y="669"/>
                  </a:cubicBezTo>
                  <a:lnTo>
                    <a:pt x="1789" y="669"/>
                  </a:lnTo>
                  <a:cubicBezTo>
                    <a:pt x="1789" y="884"/>
                    <a:pt x="1638" y="1147"/>
                    <a:pt x="1450" y="1255"/>
                  </a:cubicBezTo>
                  <a:lnTo>
                    <a:pt x="342" y="1896"/>
                  </a:lnTo>
                  <a:lnTo>
                    <a:pt x="342" y="1896"/>
                  </a:lnTo>
                  <a:cubicBezTo>
                    <a:pt x="154" y="2004"/>
                    <a:pt x="1" y="1917"/>
                    <a:pt x="0" y="1701"/>
                  </a:cubicBezTo>
                  <a:lnTo>
                    <a:pt x="0" y="1701"/>
                  </a:lnTo>
                  <a:cubicBezTo>
                    <a:pt x="0" y="1492"/>
                    <a:pt x="142" y="1239"/>
                    <a:pt x="322" y="1125"/>
                  </a:cubicBezTo>
                  <a:lnTo>
                    <a:pt x="322" y="1125"/>
                  </a:lnTo>
                  <a:cubicBezTo>
                    <a:pt x="322" y="1116"/>
                    <a:pt x="320" y="1108"/>
                    <a:pt x="320" y="1099"/>
                  </a:cubicBezTo>
                  <a:lnTo>
                    <a:pt x="320" y="1099"/>
                  </a:lnTo>
                  <a:cubicBezTo>
                    <a:pt x="320" y="888"/>
                    <a:pt x="469" y="631"/>
                    <a:pt x="652" y="525"/>
                  </a:cubicBezTo>
                  <a:lnTo>
                    <a:pt x="652" y="525"/>
                  </a:lnTo>
                  <a:cubicBezTo>
                    <a:pt x="726" y="482"/>
                    <a:pt x="794" y="471"/>
                    <a:pt x="850" y="486"/>
                  </a:cubicBezTo>
                  <a:lnTo>
                    <a:pt x="850" y="486"/>
                  </a:lnTo>
                  <a:cubicBezTo>
                    <a:pt x="918" y="334"/>
                    <a:pt x="1031" y="196"/>
                    <a:pt x="1160" y="121"/>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54" name="Freeform 53">
              <a:extLst>
                <a:ext uri="{FF2B5EF4-FFF2-40B4-BE49-F238E27FC236}">
                  <a16:creationId xmlns="" xmlns:a16="http://schemas.microsoft.com/office/drawing/2014/main" id="{BEA3F3B4-4E94-084D-BFB9-7197F9EBF6AF}"/>
                </a:ext>
              </a:extLst>
            </p:cNvPr>
            <p:cNvSpPr>
              <a:spLocks noChangeArrowheads="1"/>
            </p:cNvSpPr>
            <p:nvPr/>
          </p:nvSpPr>
          <p:spPr bwMode="auto">
            <a:xfrm>
              <a:off x="15213144" y="10765435"/>
              <a:ext cx="1520148" cy="1480959"/>
            </a:xfrm>
            <a:custGeom>
              <a:avLst/>
              <a:gdLst>
                <a:gd name="connsiteX0" fmla="*/ 1314908 w 1520148"/>
                <a:gd name="connsiteY0" fmla="*/ 787461 h 1480959"/>
                <a:gd name="connsiteX1" fmla="*/ 1520148 w 1520148"/>
                <a:gd name="connsiteY1" fmla="*/ 1212065 h 1480959"/>
                <a:gd name="connsiteX2" fmla="*/ 1440007 w 1520148"/>
                <a:gd name="connsiteY2" fmla="*/ 1388711 h 1480959"/>
                <a:gd name="connsiteX3" fmla="*/ 1282330 w 1520148"/>
                <a:gd name="connsiteY3" fmla="*/ 1480959 h 1480959"/>
                <a:gd name="connsiteX4" fmla="*/ 1362471 w 1520148"/>
                <a:gd name="connsiteY4" fmla="*/ 1304313 h 1480959"/>
                <a:gd name="connsiteX5" fmla="*/ 1157882 w 1520148"/>
                <a:gd name="connsiteY5" fmla="*/ 879709 h 1480959"/>
                <a:gd name="connsiteX6" fmla="*/ 239740 w 1520148"/>
                <a:gd name="connsiteY6" fmla="*/ 182865 h 1480959"/>
                <a:gd name="connsiteX7" fmla="*/ 339224 w 1520148"/>
                <a:gd name="connsiteY7" fmla="*/ 212190 h 1480959"/>
                <a:gd name="connsiteX8" fmla="*/ 181354 w 1520148"/>
                <a:gd name="connsiteY8" fmla="*/ 302921 h 1480959"/>
                <a:gd name="connsiteX9" fmla="*/ 0 w 1520148"/>
                <a:gd name="connsiteY9" fmla="*/ 291904 h 1480959"/>
                <a:gd name="connsiteX10" fmla="*/ 157869 w 1520148"/>
                <a:gd name="connsiteY10" fmla="*/ 201173 h 1480959"/>
                <a:gd name="connsiteX11" fmla="*/ 239740 w 1520148"/>
                <a:gd name="connsiteY11" fmla="*/ 182865 h 1480959"/>
                <a:gd name="connsiteX12" fmla="*/ 501027 w 1520148"/>
                <a:gd name="connsiteY12" fmla="*/ 682 h 1480959"/>
                <a:gd name="connsiteX13" fmla="*/ 606475 w 1520148"/>
                <a:gd name="connsiteY13" fmla="*/ 37488 h 1480959"/>
                <a:gd name="connsiteX14" fmla="*/ 691635 w 1520148"/>
                <a:gd name="connsiteY14" fmla="*/ 102575 h 1480959"/>
                <a:gd name="connsiteX15" fmla="*/ 760858 w 1520148"/>
                <a:gd name="connsiteY15" fmla="*/ 184767 h 1480959"/>
                <a:gd name="connsiteX16" fmla="*/ 797359 w 1520148"/>
                <a:gd name="connsiteY16" fmla="*/ 163453 h 1480959"/>
                <a:gd name="connsiteX17" fmla="*/ 895088 w 1520148"/>
                <a:gd name="connsiteY17" fmla="*/ 143341 h 1480959"/>
                <a:gd name="connsiteX18" fmla="*/ 1015331 w 1520148"/>
                <a:gd name="connsiteY18" fmla="*/ 185037 h 1480959"/>
                <a:gd name="connsiteX19" fmla="*/ 1320753 w 1520148"/>
                <a:gd name="connsiteY19" fmla="*/ 715465 h 1480959"/>
                <a:gd name="connsiteX20" fmla="*/ 1312921 w 1520148"/>
                <a:gd name="connsiteY20" fmla="*/ 786756 h 1480959"/>
                <a:gd name="connsiteX21" fmla="*/ 1155642 w 1520148"/>
                <a:gd name="connsiteY21" fmla="*/ 878976 h 1480959"/>
                <a:gd name="connsiteX22" fmla="*/ 1162821 w 1520148"/>
                <a:gd name="connsiteY22" fmla="*/ 807685 h 1480959"/>
                <a:gd name="connsiteX23" fmla="*/ 857399 w 1520148"/>
                <a:gd name="connsiteY23" fmla="*/ 276603 h 1480959"/>
                <a:gd name="connsiteX24" fmla="*/ 684865 w 1520148"/>
                <a:gd name="connsiteY24" fmla="*/ 238249 h 1480959"/>
                <a:gd name="connsiteX25" fmla="*/ 680461 w 1520148"/>
                <a:gd name="connsiteY25" fmla="*/ 239938 h 1480959"/>
                <a:gd name="connsiteX26" fmla="*/ 607129 w 1520148"/>
                <a:gd name="connsiteY26" fmla="*/ 282751 h 1480959"/>
                <a:gd name="connsiteX27" fmla="*/ 448099 w 1520148"/>
                <a:gd name="connsiteY27" fmla="*/ 129298 h 1480959"/>
                <a:gd name="connsiteX28" fmla="*/ 256346 w 1520148"/>
                <a:gd name="connsiteY28" fmla="*/ 110280 h 1480959"/>
                <a:gd name="connsiteX29" fmla="*/ 414722 w 1520148"/>
                <a:gd name="connsiteY29" fmla="*/ 18470 h 1480959"/>
                <a:gd name="connsiteX30" fmla="*/ 501027 w 1520148"/>
                <a:gd name="connsiteY30" fmla="*/ 682 h 14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0148" h="1480959">
                  <a:moveTo>
                    <a:pt x="1314908" y="787461"/>
                  </a:moveTo>
                  <a:cubicBezTo>
                    <a:pt x="1432840" y="891486"/>
                    <a:pt x="1520148" y="1065514"/>
                    <a:pt x="1520148" y="1212065"/>
                  </a:cubicBezTo>
                  <a:cubicBezTo>
                    <a:pt x="1519497" y="1299079"/>
                    <a:pt x="1489525" y="1359924"/>
                    <a:pt x="1440007" y="1388711"/>
                  </a:cubicBezTo>
                  <a:lnTo>
                    <a:pt x="1282330" y="1480959"/>
                  </a:lnTo>
                  <a:cubicBezTo>
                    <a:pt x="1331197" y="1452172"/>
                    <a:pt x="1361820" y="1391327"/>
                    <a:pt x="1362471" y="1304313"/>
                  </a:cubicBezTo>
                  <a:cubicBezTo>
                    <a:pt x="1362471" y="1157108"/>
                    <a:pt x="1275163" y="983080"/>
                    <a:pt x="1157882" y="879709"/>
                  </a:cubicBezTo>
                  <a:close/>
                  <a:moveTo>
                    <a:pt x="239740" y="182865"/>
                  </a:moveTo>
                  <a:cubicBezTo>
                    <a:pt x="270400" y="184485"/>
                    <a:pt x="303997" y="194044"/>
                    <a:pt x="339224" y="212190"/>
                  </a:cubicBezTo>
                  <a:lnTo>
                    <a:pt x="181354" y="302921"/>
                  </a:lnTo>
                  <a:cubicBezTo>
                    <a:pt x="110900" y="267277"/>
                    <a:pt x="46969" y="264685"/>
                    <a:pt x="0" y="291904"/>
                  </a:cubicBezTo>
                  <a:lnTo>
                    <a:pt x="157869" y="201173"/>
                  </a:lnTo>
                  <a:cubicBezTo>
                    <a:pt x="181354" y="187564"/>
                    <a:pt x="209079" y="181245"/>
                    <a:pt x="239740" y="182865"/>
                  </a:cubicBezTo>
                  <a:close/>
                  <a:moveTo>
                    <a:pt x="501027" y="682"/>
                  </a:moveTo>
                  <a:cubicBezTo>
                    <a:pt x="533504" y="3552"/>
                    <a:pt x="569172" y="15520"/>
                    <a:pt x="606475" y="37488"/>
                  </a:cubicBezTo>
                  <a:cubicBezTo>
                    <a:pt x="636253" y="54539"/>
                    <a:pt x="664885" y="76671"/>
                    <a:pt x="691635" y="102575"/>
                  </a:cubicBezTo>
                  <a:lnTo>
                    <a:pt x="760858" y="184767"/>
                  </a:lnTo>
                  <a:lnTo>
                    <a:pt x="797359" y="163453"/>
                  </a:lnTo>
                  <a:cubicBezTo>
                    <a:pt x="825095" y="147102"/>
                    <a:pt x="858215" y="140071"/>
                    <a:pt x="895088" y="143341"/>
                  </a:cubicBezTo>
                  <a:cubicBezTo>
                    <a:pt x="931960" y="146612"/>
                    <a:pt x="972585" y="160183"/>
                    <a:pt x="1015331" y="185037"/>
                  </a:cubicBezTo>
                  <a:cubicBezTo>
                    <a:pt x="1184357" y="282489"/>
                    <a:pt x="1321405" y="519906"/>
                    <a:pt x="1320753" y="715465"/>
                  </a:cubicBezTo>
                  <a:cubicBezTo>
                    <a:pt x="1320753" y="741627"/>
                    <a:pt x="1318142" y="765173"/>
                    <a:pt x="1312921" y="786756"/>
                  </a:cubicBezTo>
                  <a:lnTo>
                    <a:pt x="1155642" y="878976"/>
                  </a:lnTo>
                  <a:cubicBezTo>
                    <a:pt x="1160211" y="856739"/>
                    <a:pt x="1162821" y="833847"/>
                    <a:pt x="1162821" y="807685"/>
                  </a:cubicBezTo>
                  <a:cubicBezTo>
                    <a:pt x="1163474" y="612127"/>
                    <a:pt x="1026425" y="374709"/>
                    <a:pt x="857399" y="276603"/>
                  </a:cubicBezTo>
                  <a:cubicBezTo>
                    <a:pt x="793280" y="239813"/>
                    <a:pt x="733933" y="228040"/>
                    <a:pt x="684865" y="238249"/>
                  </a:cubicBezTo>
                  <a:lnTo>
                    <a:pt x="680461" y="239938"/>
                  </a:lnTo>
                  <a:lnTo>
                    <a:pt x="607129" y="282751"/>
                  </a:lnTo>
                  <a:cubicBezTo>
                    <a:pt x="562627" y="218484"/>
                    <a:pt x="507654" y="164054"/>
                    <a:pt x="448099" y="129298"/>
                  </a:cubicBezTo>
                  <a:cubicBezTo>
                    <a:pt x="372838" y="86016"/>
                    <a:pt x="305430" y="82081"/>
                    <a:pt x="256346" y="110280"/>
                  </a:cubicBezTo>
                  <a:lnTo>
                    <a:pt x="414722" y="18470"/>
                  </a:lnTo>
                  <a:cubicBezTo>
                    <a:pt x="439264" y="4043"/>
                    <a:pt x="468551" y="-2187"/>
                    <a:pt x="501027" y="682"/>
                  </a:cubicBezTo>
                  <a:close/>
                </a:path>
              </a:pathLst>
            </a:custGeom>
            <a:solidFill>
              <a:schemeClr val="accent3">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55" name="Freeform 85">
              <a:extLst>
                <a:ext uri="{FF2B5EF4-FFF2-40B4-BE49-F238E27FC236}">
                  <a16:creationId xmlns="" xmlns:a16="http://schemas.microsoft.com/office/drawing/2014/main" id="{508C330E-446A-374F-A9C3-4BCD90253FBF}"/>
                </a:ext>
              </a:extLst>
            </p:cNvPr>
            <p:cNvSpPr>
              <a:spLocks noChangeArrowheads="1"/>
            </p:cNvSpPr>
            <p:nvPr/>
          </p:nvSpPr>
          <p:spPr bwMode="auto">
            <a:xfrm>
              <a:off x="15132497" y="10809778"/>
              <a:ext cx="1443031" cy="1503518"/>
            </a:xfrm>
            <a:custGeom>
              <a:avLst/>
              <a:gdLst>
                <a:gd name="T0" fmla="*/ 1439 w 2211"/>
                <a:gd name="T1" fmla="*/ 357 h 2303"/>
                <a:gd name="T2" fmla="*/ 1439 w 2211"/>
                <a:gd name="T3" fmla="*/ 357 h 2303"/>
                <a:gd name="T4" fmla="*/ 1907 w 2211"/>
                <a:gd name="T5" fmla="*/ 1169 h 2303"/>
                <a:gd name="T6" fmla="*/ 1907 w 2211"/>
                <a:gd name="T7" fmla="*/ 1169 h 2303"/>
                <a:gd name="T8" fmla="*/ 1896 w 2211"/>
                <a:gd name="T9" fmla="*/ 1278 h 2303"/>
                <a:gd name="T10" fmla="*/ 1896 w 2211"/>
                <a:gd name="T11" fmla="*/ 1278 h 2303"/>
                <a:gd name="T12" fmla="*/ 2210 w 2211"/>
                <a:gd name="T13" fmla="*/ 1927 h 2303"/>
                <a:gd name="T14" fmla="*/ 2210 w 2211"/>
                <a:gd name="T15" fmla="*/ 1927 h 2303"/>
                <a:gd name="T16" fmla="*/ 1788 w 2211"/>
                <a:gd name="T17" fmla="*/ 2168 h 2303"/>
                <a:gd name="T18" fmla="*/ 419 w 2211"/>
                <a:gd name="T19" fmla="*/ 1377 h 2303"/>
                <a:gd name="T20" fmla="*/ 419 w 2211"/>
                <a:gd name="T21" fmla="*/ 1377 h 2303"/>
                <a:gd name="T22" fmla="*/ 0 w 2211"/>
                <a:gd name="T23" fmla="*/ 651 h 2303"/>
                <a:gd name="T24" fmla="*/ 0 w 2211"/>
                <a:gd name="T25" fmla="*/ 651 h 2303"/>
                <a:gd name="T26" fmla="*/ 400 w 2211"/>
                <a:gd name="T27" fmla="*/ 399 h 2303"/>
                <a:gd name="T28" fmla="*/ 400 w 2211"/>
                <a:gd name="T29" fmla="*/ 399 h 2303"/>
                <a:gd name="T30" fmla="*/ 399 w 2211"/>
                <a:gd name="T31" fmla="*/ 366 h 2303"/>
                <a:gd name="T32" fmla="*/ 399 w 2211"/>
                <a:gd name="T33" fmla="*/ 366 h 2303"/>
                <a:gd name="T34" fmla="*/ 811 w 2211"/>
                <a:gd name="T35" fmla="*/ 131 h 2303"/>
                <a:gd name="T36" fmla="*/ 811 w 2211"/>
                <a:gd name="T37" fmla="*/ 131 h 2303"/>
                <a:gd name="T38" fmla="*/ 1054 w 2211"/>
                <a:gd name="T39" fmla="*/ 365 h 2303"/>
                <a:gd name="T40" fmla="*/ 1054 w 2211"/>
                <a:gd name="T41" fmla="*/ 365 h 2303"/>
                <a:gd name="T42" fmla="*/ 1439 w 2211"/>
                <a:gd name="T43" fmla="*/ 357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11" h="2303">
                  <a:moveTo>
                    <a:pt x="1439" y="357"/>
                  </a:moveTo>
                  <a:lnTo>
                    <a:pt x="1439" y="357"/>
                  </a:lnTo>
                  <a:cubicBezTo>
                    <a:pt x="1698" y="507"/>
                    <a:pt x="1908" y="870"/>
                    <a:pt x="1907" y="1169"/>
                  </a:cubicBezTo>
                  <a:lnTo>
                    <a:pt x="1907" y="1169"/>
                  </a:lnTo>
                  <a:cubicBezTo>
                    <a:pt x="1907" y="1209"/>
                    <a:pt x="1903" y="1244"/>
                    <a:pt x="1896" y="1278"/>
                  </a:cubicBezTo>
                  <a:lnTo>
                    <a:pt x="1896" y="1278"/>
                  </a:lnTo>
                  <a:cubicBezTo>
                    <a:pt x="2076" y="1436"/>
                    <a:pt x="2210" y="1702"/>
                    <a:pt x="2210" y="1927"/>
                  </a:cubicBezTo>
                  <a:lnTo>
                    <a:pt x="2210" y="1927"/>
                  </a:lnTo>
                  <a:cubicBezTo>
                    <a:pt x="2209" y="2194"/>
                    <a:pt x="2020" y="2302"/>
                    <a:pt x="1788" y="2168"/>
                  </a:cubicBezTo>
                  <a:lnTo>
                    <a:pt x="419" y="1377"/>
                  </a:lnTo>
                  <a:lnTo>
                    <a:pt x="419" y="1377"/>
                  </a:lnTo>
                  <a:cubicBezTo>
                    <a:pt x="187" y="1243"/>
                    <a:pt x="0" y="918"/>
                    <a:pt x="0" y="651"/>
                  </a:cubicBezTo>
                  <a:lnTo>
                    <a:pt x="0" y="651"/>
                  </a:lnTo>
                  <a:cubicBezTo>
                    <a:pt x="1" y="393"/>
                    <a:pt x="178" y="285"/>
                    <a:pt x="400" y="399"/>
                  </a:cubicBezTo>
                  <a:lnTo>
                    <a:pt x="400" y="399"/>
                  </a:lnTo>
                  <a:cubicBezTo>
                    <a:pt x="399" y="388"/>
                    <a:pt x="399" y="377"/>
                    <a:pt x="399" y="366"/>
                  </a:cubicBezTo>
                  <a:lnTo>
                    <a:pt x="399" y="366"/>
                  </a:lnTo>
                  <a:cubicBezTo>
                    <a:pt x="399" y="105"/>
                    <a:pt x="584" y="0"/>
                    <a:pt x="811" y="131"/>
                  </a:cubicBezTo>
                  <a:lnTo>
                    <a:pt x="811" y="131"/>
                  </a:lnTo>
                  <a:cubicBezTo>
                    <a:pt x="902" y="184"/>
                    <a:pt x="986" y="267"/>
                    <a:pt x="1054" y="365"/>
                  </a:cubicBezTo>
                  <a:lnTo>
                    <a:pt x="1054" y="365"/>
                  </a:lnTo>
                  <a:cubicBezTo>
                    <a:pt x="1140" y="275"/>
                    <a:pt x="1280" y="265"/>
                    <a:pt x="1439" y="357"/>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56" name="Freeform 86">
              <a:extLst>
                <a:ext uri="{FF2B5EF4-FFF2-40B4-BE49-F238E27FC236}">
                  <a16:creationId xmlns="" xmlns:a16="http://schemas.microsoft.com/office/drawing/2014/main" id="{FA622C75-35C1-E545-81A0-662E97201F99}"/>
                </a:ext>
              </a:extLst>
            </p:cNvPr>
            <p:cNvSpPr>
              <a:spLocks noChangeArrowheads="1"/>
            </p:cNvSpPr>
            <p:nvPr/>
          </p:nvSpPr>
          <p:spPr bwMode="auto">
            <a:xfrm>
              <a:off x="12044812" y="7039460"/>
              <a:ext cx="345636" cy="794963"/>
            </a:xfrm>
            <a:custGeom>
              <a:avLst/>
              <a:gdLst>
                <a:gd name="T0" fmla="*/ 457 w 530"/>
                <a:gd name="T1" fmla="*/ 200 h 1217"/>
                <a:gd name="T2" fmla="*/ 133 w 530"/>
                <a:gd name="T3" fmla="*/ 13 h 1217"/>
                <a:gd name="T4" fmla="*/ 133 w 530"/>
                <a:gd name="T5" fmla="*/ 13 h 1217"/>
                <a:gd name="T6" fmla="*/ 82 w 530"/>
                <a:gd name="T7" fmla="*/ 8 h 1217"/>
                <a:gd name="T8" fmla="*/ 0 w 530"/>
                <a:gd name="T9" fmla="*/ 56 h 1217"/>
                <a:gd name="T10" fmla="*/ 0 w 530"/>
                <a:gd name="T11" fmla="*/ 56 h 1217"/>
                <a:gd name="T12" fmla="*/ 51 w 530"/>
                <a:gd name="T13" fmla="*/ 60 h 1217"/>
                <a:gd name="T14" fmla="*/ 375 w 530"/>
                <a:gd name="T15" fmla="*/ 248 h 1217"/>
                <a:gd name="T16" fmla="*/ 375 w 530"/>
                <a:gd name="T17" fmla="*/ 248 h 1217"/>
                <a:gd name="T18" fmla="*/ 446 w 530"/>
                <a:gd name="T19" fmla="*/ 370 h 1217"/>
                <a:gd name="T20" fmla="*/ 444 w 530"/>
                <a:gd name="T21" fmla="*/ 1171 h 1217"/>
                <a:gd name="T22" fmla="*/ 444 w 530"/>
                <a:gd name="T23" fmla="*/ 1171 h 1217"/>
                <a:gd name="T24" fmla="*/ 424 w 530"/>
                <a:gd name="T25" fmla="*/ 1216 h 1217"/>
                <a:gd name="T26" fmla="*/ 505 w 530"/>
                <a:gd name="T27" fmla="*/ 1169 h 1217"/>
                <a:gd name="T28" fmla="*/ 505 w 530"/>
                <a:gd name="T29" fmla="*/ 1169 h 1217"/>
                <a:gd name="T30" fmla="*/ 526 w 530"/>
                <a:gd name="T31" fmla="*/ 1123 h 1217"/>
                <a:gd name="T32" fmla="*/ 529 w 530"/>
                <a:gd name="T33" fmla="*/ 323 h 1217"/>
                <a:gd name="T34" fmla="*/ 529 w 530"/>
                <a:gd name="T35" fmla="*/ 323 h 1217"/>
                <a:gd name="T36" fmla="*/ 457 w 530"/>
                <a:gd name="T37" fmla="*/ 20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0" h="1217">
                  <a:moveTo>
                    <a:pt x="457" y="200"/>
                  </a:moveTo>
                  <a:lnTo>
                    <a:pt x="133" y="13"/>
                  </a:lnTo>
                  <a:lnTo>
                    <a:pt x="133" y="13"/>
                  </a:lnTo>
                  <a:cubicBezTo>
                    <a:pt x="113" y="2"/>
                    <a:pt x="95" y="0"/>
                    <a:pt x="82" y="8"/>
                  </a:cubicBezTo>
                  <a:lnTo>
                    <a:pt x="0" y="56"/>
                  </a:lnTo>
                  <a:lnTo>
                    <a:pt x="0" y="56"/>
                  </a:lnTo>
                  <a:cubicBezTo>
                    <a:pt x="13" y="48"/>
                    <a:pt x="31" y="49"/>
                    <a:pt x="51" y="60"/>
                  </a:cubicBezTo>
                  <a:lnTo>
                    <a:pt x="375" y="248"/>
                  </a:lnTo>
                  <a:lnTo>
                    <a:pt x="375" y="248"/>
                  </a:lnTo>
                  <a:cubicBezTo>
                    <a:pt x="415" y="270"/>
                    <a:pt x="446" y="326"/>
                    <a:pt x="446" y="370"/>
                  </a:cubicBezTo>
                  <a:lnTo>
                    <a:pt x="444" y="1171"/>
                  </a:lnTo>
                  <a:lnTo>
                    <a:pt x="444" y="1171"/>
                  </a:lnTo>
                  <a:cubicBezTo>
                    <a:pt x="444" y="1193"/>
                    <a:pt x="436" y="1209"/>
                    <a:pt x="424" y="1216"/>
                  </a:cubicBezTo>
                  <a:lnTo>
                    <a:pt x="505" y="1169"/>
                  </a:lnTo>
                  <a:lnTo>
                    <a:pt x="505" y="1169"/>
                  </a:lnTo>
                  <a:cubicBezTo>
                    <a:pt x="518" y="1162"/>
                    <a:pt x="526" y="1146"/>
                    <a:pt x="526" y="1123"/>
                  </a:cubicBezTo>
                  <a:lnTo>
                    <a:pt x="529" y="323"/>
                  </a:lnTo>
                  <a:lnTo>
                    <a:pt x="529" y="323"/>
                  </a:lnTo>
                  <a:cubicBezTo>
                    <a:pt x="529" y="278"/>
                    <a:pt x="497" y="223"/>
                    <a:pt x="457" y="200"/>
                  </a:cubicBez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7" name="Freeform 87">
              <a:extLst>
                <a:ext uri="{FF2B5EF4-FFF2-40B4-BE49-F238E27FC236}">
                  <a16:creationId xmlns="" xmlns:a16="http://schemas.microsoft.com/office/drawing/2014/main" id="{515EDFBD-AE02-0C4A-BDC6-FD64FCB1F191}"/>
                </a:ext>
              </a:extLst>
            </p:cNvPr>
            <p:cNvSpPr>
              <a:spLocks noChangeArrowheads="1"/>
            </p:cNvSpPr>
            <p:nvPr/>
          </p:nvSpPr>
          <p:spPr bwMode="auto">
            <a:xfrm>
              <a:off x="12030410" y="7065384"/>
              <a:ext cx="308193" cy="783442"/>
            </a:xfrm>
            <a:custGeom>
              <a:avLst/>
              <a:gdLst>
                <a:gd name="T0" fmla="*/ 398 w 470"/>
                <a:gd name="T1" fmla="*/ 210 h 1198"/>
                <a:gd name="T2" fmla="*/ 398 w 470"/>
                <a:gd name="T3" fmla="*/ 210 h 1198"/>
                <a:gd name="T4" fmla="*/ 469 w 470"/>
                <a:gd name="T5" fmla="*/ 332 h 1198"/>
                <a:gd name="T6" fmla="*/ 467 w 470"/>
                <a:gd name="T7" fmla="*/ 1133 h 1198"/>
                <a:gd name="T8" fmla="*/ 467 w 470"/>
                <a:gd name="T9" fmla="*/ 1133 h 1198"/>
                <a:gd name="T10" fmla="*/ 395 w 470"/>
                <a:gd name="T11" fmla="*/ 1174 h 1198"/>
                <a:gd name="T12" fmla="*/ 71 w 470"/>
                <a:gd name="T13" fmla="*/ 986 h 1198"/>
                <a:gd name="T14" fmla="*/ 71 w 470"/>
                <a:gd name="T15" fmla="*/ 986 h 1198"/>
                <a:gd name="T16" fmla="*/ 0 w 470"/>
                <a:gd name="T17" fmla="*/ 863 h 1198"/>
                <a:gd name="T18" fmla="*/ 2 w 470"/>
                <a:gd name="T19" fmla="*/ 63 h 1198"/>
                <a:gd name="T20" fmla="*/ 2 w 470"/>
                <a:gd name="T21" fmla="*/ 63 h 1198"/>
                <a:gd name="T22" fmla="*/ 74 w 470"/>
                <a:gd name="T23" fmla="*/ 22 h 1198"/>
                <a:gd name="T24" fmla="*/ 398 w 470"/>
                <a:gd name="T25" fmla="*/ 21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1198">
                  <a:moveTo>
                    <a:pt x="398" y="210"/>
                  </a:moveTo>
                  <a:lnTo>
                    <a:pt x="398" y="210"/>
                  </a:lnTo>
                  <a:cubicBezTo>
                    <a:pt x="438" y="232"/>
                    <a:pt x="469" y="288"/>
                    <a:pt x="469" y="332"/>
                  </a:cubicBezTo>
                  <a:lnTo>
                    <a:pt x="467" y="1133"/>
                  </a:lnTo>
                  <a:lnTo>
                    <a:pt x="467" y="1133"/>
                  </a:lnTo>
                  <a:cubicBezTo>
                    <a:pt x="467" y="1178"/>
                    <a:pt x="435" y="1197"/>
                    <a:pt x="395" y="1174"/>
                  </a:cubicBezTo>
                  <a:lnTo>
                    <a:pt x="71" y="986"/>
                  </a:lnTo>
                  <a:lnTo>
                    <a:pt x="71" y="986"/>
                  </a:lnTo>
                  <a:cubicBezTo>
                    <a:pt x="32" y="963"/>
                    <a:pt x="0" y="908"/>
                    <a:pt x="0" y="863"/>
                  </a:cubicBezTo>
                  <a:lnTo>
                    <a:pt x="2" y="63"/>
                  </a:lnTo>
                  <a:lnTo>
                    <a:pt x="2" y="63"/>
                  </a:lnTo>
                  <a:cubicBezTo>
                    <a:pt x="2" y="18"/>
                    <a:pt x="34" y="0"/>
                    <a:pt x="74" y="22"/>
                  </a:cubicBezTo>
                  <a:lnTo>
                    <a:pt x="398" y="210"/>
                  </a:ln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58" name="Freeform 57">
              <a:extLst>
                <a:ext uri="{FF2B5EF4-FFF2-40B4-BE49-F238E27FC236}">
                  <a16:creationId xmlns="" xmlns:a16="http://schemas.microsoft.com/office/drawing/2014/main" id="{CC121CB6-EF7D-9E42-97C7-7DAE79D6DBE8}"/>
                </a:ext>
              </a:extLst>
            </p:cNvPr>
            <p:cNvSpPr>
              <a:spLocks noChangeArrowheads="1"/>
            </p:cNvSpPr>
            <p:nvPr/>
          </p:nvSpPr>
          <p:spPr bwMode="auto">
            <a:xfrm>
              <a:off x="12183327" y="8767658"/>
              <a:ext cx="357462" cy="367038"/>
            </a:xfrm>
            <a:custGeom>
              <a:avLst/>
              <a:gdLst>
                <a:gd name="connsiteX0" fmla="*/ 268768 w 357462"/>
                <a:gd name="connsiteY0" fmla="*/ 26161 h 367038"/>
                <a:gd name="connsiteX1" fmla="*/ 337912 w 357462"/>
                <a:gd name="connsiteY1" fmla="*/ 55392 h 367038"/>
                <a:gd name="connsiteX2" fmla="*/ 277688 w 357462"/>
                <a:gd name="connsiteY2" fmla="*/ 360640 h 367038"/>
                <a:gd name="connsiteX3" fmla="*/ 197825 w 357462"/>
                <a:gd name="connsiteY3" fmla="*/ 152337 h 367038"/>
                <a:gd name="connsiteX4" fmla="*/ 218772 w 357462"/>
                <a:gd name="connsiteY4" fmla="*/ 39671 h 367038"/>
                <a:gd name="connsiteX5" fmla="*/ 268768 w 357462"/>
                <a:gd name="connsiteY5" fmla="*/ 26161 h 367038"/>
                <a:gd name="connsiteX6" fmla="*/ 113430 w 357462"/>
                <a:gd name="connsiteY6" fmla="*/ 668 h 367038"/>
                <a:gd name="connsiteX7" fmla="*/ 196766 w 357462"/>
                <a:gd name="connsiteY7" fmla="*/ 29255 h 367038"/>
                <a:gd name="connsiteX8" fmla="*/ 184297 w 357462"/>
                <a:gd name="connsiteY8" fmla="*/ 142990 h 367038"/>
                <a:gd name="connsiteX9" fmla="*/ 47136 w 357462"/>
                <a:gd name="connsiteY9" fmla="*/ 318821 h 367038"/>
                <a:gd name="connsiteX10" fmla="*/ 77981 w 357462"/>
                <a:gd name="connsiteY10" fmla="*/ 8992 h 367038"/>
                <a:gd name="connsiteX11" fmla="*/ 113430 w 357462"/>
                <a:gd name="connsiteY11" fmla="*/ 668 h 36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462" h="367038">
                  <a:moveTo>
                    <a:pt x="268768" y="26161"/>
                  </a:moveTo>
                  <a:cubicBezTo>
                    <a:pt x="294053" y="30009"/>
                    <a:pt x="322529" y="40981"/>
                    <a:pt x="337912" y="55392"/>
                  </a:cubicBezTo>
                  <a:cubicBezTo>
                    <a:pt x="369988" y="83558"/>
                    <a:pt x="370642" y="416973"/>
                    <a:pt x="277688" y="360640"/>
                  </a:cubicBezTo>
                  <a:cubicBezTo>
                    <a:pt x="184078" y="304306"/>
                    <a:pt x="197825" y="152337"/>
                    <a:pt x="197825" y="152337"/>
                  </a:cubicBezTo>
                  <a:cubicBezTo>
                    <a:pt x="197825" y="152337"/>
                    <a:pt x="213536" y="68492"/>
                    <a:pt x="218772" y="39671"/>
                  </a:cubicBezTo>
                  <a:cubicBezTo>
                    <a:pt x="221391" y="25588"/>
                    <a:pt x="243484" y="22312"/>
                    <a:pt x="268768" y="26161"/>
                  </a:cubicBezTo>
                  <a:close/>
                  <a:moveTo>
                    <a:pt x="113430" y="668"/>
                  </a:moveTo>
                  <a:cubicBezTo>
                    <a:pt x="153206" y="-2855"/>
                    <a:pt x="199719" y="7685"/>
                    <a:pt x="196766" y="29255"/>
                  </a:cubicBezTo>
                  <a:cubicBezTo>
                    <a:pt x="193485" y="58016"/>
                    <a:pt x="184297" y="142990"/>
                    <a:pt x="184297" y="142990"/>
                  </a:cubicBezTo>
                  <a:cubicBezTo>
                    <a:pt x="184297" y="142990"/>
                    <a:pt x="152796" y="292021"/>
                    <a:pt x="47136" y="318821"/>
                  </a:cubicBezTo>
                  <a:cubicBezTo>
                    <a:pt x="-57867" y="344966"/>
                    <a:pt x="39917" y="27295"/>
                    <a:pt x="77981" y="8992"/>
                  </a:cubicBezTo>
                  <a:cubicBezTo>
                    <a:pt x="87661" y="4580"/>
                    <a:pt x="100171" y="1843"/>
                    <a:pt x="113430" y="668"/>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59" name="Freeform 90">
              <a:extLst>
                <a:ext uri="{FF2B5EF4-FFF2-40B4-BE49-F238E27FC236}">
                  <a16:creationId xmlns="" xmlns:a16="http://schemas.microsoft.com/office/drawing/2014/main" id="{8AD7A008-A84F-6A40-A0C8-4FB68A824DA5}"/>
                </a:ext>
              </a:extLst>
            </p:cNvPr>
            <p:cNvSpPr>
              <a:spLocks noChangeArrowheads="1"/>
            </p:cNvSpPr>
            <p:nvPr/>
          </p:nvSpPr>
          <p:spPr bwMode="auto">
            <a:xfrm>
              <a:off x="11929600" y="7828664"/>
              <a:ext cx="892894" cy="938979"/>
            </a:xfrm>
            <a:custGeom>
              <a:avLst/>
              <a:gdLst>
                <a:gd name="T0" fmla="*/ 1368 w 1369"/>
                <a:gd name="T1" fmla="*/ 578 h 1438"/>
                <a:gd name="T2" fmla="*/ 1368 w 1369"/>
                <a:gd name="T3" fmla="*/ 578 h 1438"/>
                <a:gd name="T4" fmla="*/ 730 w 1369"/>
                <a:gd name="T5" fmla="*/ 1437 h 1438"/>
              </a:gdLst>
              <a:ahLst/>
              <a:cxnLst>
                <a:cxn ang="0">
                  <a:pos x="T0" y="T1"/>
                </a:cxn>
                <a:cxn ang="0">
                  <a:pos x="T2" y="T3"/>
                </a:cxn>
                <a:cxn ang="0">
                  <a:pos x="T4" y="T5"/>
                </a:cxn>
              </a:cxnLst>
              <a:rect l="0" t="0" r="r" b="b"/>
              <a:pathLst>
                <a:path w="1369" h="1438">
                  <a:moveTo>
                    <a:pt x="1368" y="578"/>
                  </a:moveTo>
                  <a:lnTo>
                    <a:pt x="1368" y="578"/>
                  </a:lnTo>
                  <a:cubicBezTo>
                    <a:pt x="1368" y="578"/>
                    <a:pt x="0" y="0"/>
                    <a:pt x="730" y="1437"/>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60" name="Freeform 91">
              <a:extLst>
                <a:ext uri="{FF2B5EF4-FFF2-40B4-BE49-F238E27FC236}">
                  <a16:creationId xmlns="" xmlns:a16="http://schemas.microsoft.com/office/drawing/2014/main" id="{6667E458-6580-1F45-A5F7-B93296518F0A}"/>
                </a:ext>
              </a:extLst>
            </p:cNvPr>
            <p:cNvSpPr>
              <a:spLocks noChangeArrowheads="1"/>
            </p:cNvSpPr>
            <p:nvPr/>
          </p:nvSpPr>
          <p:spPr bwMode="auto">
            <a:xfrm>
              <a:off x="12364524" y="8295272"/>
              <a:ext cx="1025388" cy="633667"/>
            </a:xfrm>
            <a:custGeom>
              <a:avLst/>
              <a:gdLst>
                <a:gd name="T0" fmla="*/ 932 w 1571"/>
                <a:gd name="T1" fmla="*/ 0 h 969"/>
                <a:gd name="T2" fmla="*/ 932 w 1571"/>
                <a:gd name="T3" fmla="*/ 0 h 969"/>
                <a:gd name="T4" fmla="*/ 0 w 1571"/>
                <a:gd name="T5" fmla="*/ 853 h 969"/>
              </a:gdLst>
              <a:ahLst/>
              <a:cxnLst>
                <a:cxn ang="0">
                  <a:pos x="T0" y="T1"/>
                </a:cxn>
                <a:cxn ang="0">
                  <a:pos x="T2" y="T3"/>
                </a:cxn>
                <a:cxn ang="0">
                  <a:pos x="T4" y="T5"/>
                </a:cxn>
              </a:cxnLst>
              <a:rect l="0" t="0" r="r" b="b"/>
              <a:pathLst>
                <a:path w="1571" h="969">
                  <a:moveTo>
                    <a:pt x="932" y="0"/>
                  </a:moveTo>
                  <a:lnTo>
                    <a:pt x="932" y="0"/>
                  </a:lnTo>
                  <a:cubicBezTo>
                    <a:pt x="932" y="0"/>
                    <a:pt x="1570" y="968"/>
                    <a:pt x="0" y="853"/>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61" name="Freeform 92">
              <a:extLst>
                <a:ext uri="{FF2B5EF4-FFF2-40B4-BE49-F238E27FC236}">
                  <a16:creationId xmlns="" xmlns:a16="http://schemas.microsoft.com/office/drawing/2014/main" id="{DB28F256-C803-0D48-AD67-1BC40810B7BA}"/>
                </a:ext>
              </a:extLst>
            </p:cNvPr>
            <p:cNvSpPr>
              <a:spLocks noChangeArrowheads="1"/>
            </p:cNvSpPr>
            <p:nvPr/>
          </p:nvSpPr>
          <p:spPr bwMode="auto">
            <a:xfrm>
              <a:off x="12208988" y="7727854"/>
              <a:ext cx="553018" cy="636546"/>
            </a:xfrm>
            <a:custGeom>
              <a:avLst/>
              <a:gdLst>
                <a:gd name="T0" fmla="*/ 845 w 846"/>
                <a:gd name="T1" fmla="*/ 0 h 973"/>
                <a:gd name="T2" fmla="*/ 845 w 846"/>
                <a:gd name="T3" fmla="*/ 0 h 973"/>
                <a:gd name="T4" fmla="*/ 0 w 846"/>
                <a:gd name="T5" fmla="*/ 227 h 973"/>
              </a:gdLst>
              <a:ahLst/>
              <a:cxnLst>
                <a:cxn ang="0">
                  <a:pos x="T0" y="T1"/>
                </a:cxn>
                <a:cxn ang="0">
                  <a:pos x="T2" y="T3"/>
                </a:cxn>
                <a:cxn ang="0">
                  <a:pos x="T4" y="T5"/>
                </a:cxn>
              </a:cxnLst>
              <a:rect l="0" t="0" r="r" b="b"/>
              <a:pathLst>
                <a:path w="846" h="973">
                  <a:moveTo>
                    <a:pt x="845" y="0"/>
                  </a:moveTo>
                  <a:lnTo>
                    <a:pt x="845" y="0"/>
                  </a:lnTo>
                  <a:cubicBezTo>
                    <a:pt x="845" y="0"/>
                    <a:pt x="423" y="972"/>
                    <a:pt x="0" y="227"/>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62" name="Freeform 93">
              <a:extLst>
                <a:ext uri="{FF2B5EF4-FFF2-40B4-BE49-F238E27FC236}">
                  <a16:creationId xmlns="" xmlns:a16="http://schemas.microsoft.com/office/drawing/2014/main" id="{ADFC5436-8137-FC4A-BEB7-6D9E26ADD51C}"/>
                </a:ext>
              </a:extLst>
            </p:cNvPr>
            <p:cNvSpPr>
              <a:spLocks noChangeArrowheads="1"/>
            </p:cNvSpPr>
            <p:nvPr/>
          </p:nvSpPr>
          <p:spPr bwMode="auto">
            <a:xfrm>
              <a:off x="12687119" y="7508950"/>
              <a:ext cx="420524" cy="895773"/>
            </a:xfrm>
            <a:custGeom>
              <a:avLst/>
              <a:gdLst>
                <a:gd name="T0" fmla="*/ 645 w 646"/>
                <a:gd name="T1" fmla="*/ 414 h 1370"/>
                <a:gd name="T2" fmla="*/ 643 w 646"/>
                <a:gd name="T3" fmla="*/ 1177 h 1370"/>
                <a:gd name="T4" fmla="*/ 643 w 646"/>
                <a:gd name="T5" fmla="*/ 1177 h 1370"/>
                <a:gd name="T6" fmla="*/ 551 w 646"/>
                <a:gd name="T7" fmla="*/ 1336 h 1370"/>
                <a:gd name="T8" fmla="*/ 551 w 646"/>
                <a:gd name="T9" fmla="*/ 1336 h 1370"/>
                <a:gd name="T10" fmla="*/ 366 w 646"/>
                <a:gd name="T11" fmla="*/ 1337 h 1370"/>
                <a:gd name="T12" fmla="*/ 93 w 646"/>
                <a:gd name="T13" fmla="*/ 1178 h 1370"/>
                <a:gd name="T14" fmla="*/ 93 w 646"/>
                <a:gd name="T15" fmla="*/ 1178 h 1370"/>
                <a:gd name="T16" fmla="*/ 1 w 646"/>
                <a:gd name="T17" fmla="*/ 1018 h 1370"/>
                <a:gd name="T18" fmla="*/ 2 w 646"/>
                <a:gd name="T19" fmla="*/ 410 h 1370"/>
                <a:gd name="T20" fmla="*/ 2 w 646"/>
                <a:gd name="T21" fmla="*/ 410 h 1370"/>
                <a:gd name="T22" fmla="*/ 5 w 646"/>
                <a:gd name="T23" fmla="*/ 378 h 1370"/>
                <a:gd name="T24" fmla="*/ 5 w 646"/>
                <a:gd name="T25" fmla="*/ 378 h 1370"/>
                <a:gd name="T26" fmla="*/ 102 w 646"/>
                <a:gd name="T27" fmla="*/ 116 h 1370"/>
                <a:gd name="T28" fmla="*/ 102 w 646"/>
                <a:gd name="T29" fmla="*/ 116 h 1370"/>
                <a:gd name="T30" fmla="*/ 170 w 646"/>
                <a:gd name="T31" fmla="*/ 52 h 1370"/>
                <a:gd name="T32" fmla="*/ 170 w 646"/>
                <a:gd name="T33" fmla="*/ 52 h 1370"/>
                <a:gd name="T34" fmla="*/ 214 w 646"/>
                <a:gd name="T35" fmla="*/ 30 h 1370"/>
                <a:gd name="T36" fmla="*/ 214 w 646"/>
                <a:gd name="T37" fmla="*/ 30 h 1370"/>
                <a:gd name="T38" fmla="*/ 274 w 646"/>
                <a:gd name="T39" fmla="*/ 11 h 1370"/>
                <a:gd name="T40" fmla="*/ 274 w 646"/>
                <a:gd name="T41" fmla="*/ 11 h 1370"/>
                <a:gd name="T42" fmla="*/ 416 w 646"/>
                <a:gd name="T43" fmla="*/ 19 h 1370"/>
                <a:gd name="T44" fmla="*/ 416 w 646"/>
                <a:gd name="T45" fmla="*/ 19 h 1370"/>
                <a:gd name="T46" fmla="*/ 514 w 646"/>
                <a:gd name="T47" fmla="*/ 102 h 1370"/>
                <a:gd name="T48" fmla="*/ 514 w 646"/>
                <a:gd name="T49" fmla="*/ 102 h 1370"/>
                <a:gd name="T50" fmla="*/ 527 w 646"/>
                <a:gd name="T51" fmla="*/ 115 h 1370"/>
                <a:gd name="T52" fmla="*/ 527 w 646"/>
                <a:gd name="T53" fmla="*/ 115 h 1370"/>
                <a:gd name="T54" fmla="*/ 645 w 646"/>
                <a:gd name="T55" fmla="*/ 41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1370">
                  <a:moveTo>
                    <a:pt x="645" y="414"/>
                  </a:moveTo>
                  <a:lnTo>
                    <a:pt x="643" y="1177"/>
                  </a:lnTo>
                  <a:lnTo>
                    <a:pt x="643" y="1177"/>
                  </a:lnTo>
                  <a:cubicBezTo>
                    <a:pt x="643" y="1242"/>
                    <a:pt x="607" y="1303"/>
                    <a:pt x="551" y="1336"/>
                  </a:cubicBezTo>
                  <a:lnTo>
                    <a:pt x="551" y="1336"/>
                  </a:lnTo>
                  <a:cubicBezTo>
                    <a:pt x="493" y="1369"/>
                    <a:pt x="423" y="1369"/>
                    <a:pt x="366" y="1337"/>
                  </a:cubicBezTo>
                  <a:lnTo>
                    <a:pt x="93" y="1178"/>
                  </a:lnTo>
                  <a:lnTo>
                    <a:pt x="93" y="1178"/>
                  </a:lnTo>
                  <a:cubicBezTo>
                    <a:pt x="35" y="1146"/>
                    <a:pt x="0" y="1084"/>
                    <a:pt x="1" y="1018"/>
                  </a:cubicBezTo>
                  <a:lnTo>
                    <a:pt x="2" y="410"/>
                  </a:lnTo>
                  <a:lnTo>
                    <a:pt x="2" y="410"/>
                  </a:lnTo>
                  <a:cubicBezTo>
                    <a:pt x="2" y="399"/>
                    <a:pt x="4" y="389"/>
                    <a:pt x="5" y="378"/>
                  </a:cubicBezTo>
                  <a:lnTo>
                    <a:pt x="5" y="378"/>
                  </a:lnTo>
                  <a:cubicBezTo>
                    <a:pt x="12" y="275"/>
                    <a:pt x="48" y="201"/>
                    <a:pt x="102" y="116"/>
                  </a:cubicBezTo>
                  <a:lnTo>
                    <a:pt x="102" y="116"/>
                  </a:lnTo>
                  <a:cubicBezTo>
                    <a:pt x="119" y="90"/>
                    <a:pt x="143" y="67"/>
                    <a:pt x="170" y="52"/>
                  </a:cubicBezTo>
                  <a:lnTo>
                    <a:pt x="170" y="52"/>
                  </a:lnTo>
                  <a:cubicBezTo>
                    <a:pt x="187" y="44"/>
                    <a:pt x="201" y="35"/>
                    <a:pt x="214" y="30"/>
                  </a:cubicBezTo>
                  <a:lnTo>
                    <a:pt x="214" y="30"/>
                  </a:lnTo>
                  <a:cubicBezTo>
                    <a:pt x="233" y="20"/>
                    <a:pt x="253" y="13"/>
                    <a:pt x="274" y="11"/>
                  </a:cubicBezTo>
                  <a:lnTo>
                    <a:pt x="274" y="11"/>
                  </a:lnTo>
                  <a:cubicBezTo>
                    <a:pt x="331" y="3"/>
                    <a:pt x="384" y="0"/>
                    <a:pt x="416" y="19"/>
                  </a:cubicBezTo>
                  <a:lnTo>
                    <a:pt x="416" y="19"/>
                  </a:lnTo>
                  <a:cubicBezTo>
                    <a:pt x="446" y="37"/>
                    <a:pt x="496" y="84"/>
                    <a:pt x="514" y="102"/>
                  </a:cubicBezTo>
                  <a:lnTo>
                    <a:pt x="514" y="102"/>
                  </a:lnTo>
                  <a:cubicBezTo>
                    <a:pt x="519" y="106"/>
                    <a:pt x="523" y="111"/>
                    <a:pt x="527" y="115"/>
                  </a:cubicBezTo>
                  <a:lnTo>
                    <a:pt x="527" y="115"/>
                  </a:lnTo>
                  <a:cubicBezTo>
                    <a:pt x="597" y="201"/>
                    <a:pt x="645" y="315"/>
                    <a:pt x="645" y="414"/>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63" name="Freeform 94">
              <a:extLst>
                <a:ext uri="{FF2B5EF4-FFF2-40B4-BE49-F238E27FC236}">
                  <a16:creationId xmlns="" xmlns:a16="http://schemas.microsoft.com/office/drawing/2014/main" id="{A990D3FB-C8BD-D54E-90C1-1308AE46F97C}"/>
                </a:ext>
              </a:extLst>
            </p:cNvPr>
            <p:cNvSpPr>
              <a:spLocks noChangeArrowheads="1"/>
            </p:cNvSpPr>
            <p:nvPr/>
          </p:nvSpPr>
          <p:spPr bwMode="auto">
            <a:xfrm>
              <a:off x="12782170" y="7514712"/>
              <a:ext cx="201621" cy="155536"/>
            </a:xfrm>
            <a:custGeom>
              <a:avLst/>
              <a:gdLst>
                <a:gd name="T0" fmla="*/ 247 w 308"/>
                <a:gd name="T1" fmla="*/ 180 h 236"/>
                <a:gd name="T2" fmla="*/ 247 w 308"/>
                <a:gd name="T3" fmla="*/ 180 h 236"/>
                <a:gd name="T4" fmla="*/ 250 w 308"/>
                <a:gd name="T5" fmla="*/ 29 h 236"/>
                <a:gd name="T6" fmla="*/ 250 w 308"/>
                <a:gd name="T7" fmla="*/ 29 h 236"/>
                <a:gd name="T8" fmla="*/ 249 w 308"/>
                <a:gd name="T9" fmla="*/ 29 h 236"/>
                <a:gd name="T10" fmla="*/ 249 w 308"/>
                <a:gd name="T11" fmla="*/ 29 h 236"/>
                <a:gd name="T12" fmla="*/ 168 w 308"/>
                <a:gd name="T13" fmla="*/ 3 h 236"/>
                <a:gd name="T14" fmla="*/ 168 w 308"/>
                <a:gd name="T15" fmla="*/ 3 h 236"/>
                <a:gd name="T16" fmla="*/ 120 w 308"/>
                <a:gd name="T17" fmla="*/ 11 h 236"/>
                <a:gd name="T18" fmla="*/ 55 w 308"/>
                <a:gd name="T19" fmla="*/ 44 h 236"/>
                <a:gd name="T20" fmla="*/ 55 w 308"/>
                <a:gd name="T21" fmla="*/ 44 h 236"/>
                <a:gd name="T22" fmla="*/ 38 w 308"/>
                <a:gd name="T23" fmla="*/ 175 h 236"/>
                <a:gd name="T24" fmla="*/ 38 w 308"/>
                <a:gd name="T25" fmla="*/ 175 h 236"/>
                <a:gd name="T26" fmla="*/ 83 w 308"/>
                <a:gd name="T27" fmla="*/ 210 h 236"/>
                <a:gd name="T28" fmla="*/ 83 w 308"/>
                <a:gd name="T29" fmla="*/ 210 h 236"/>
                <a:gd name="T30" fmla="*/ 189 w 308"/>
                <a:gd name="T31" fmla="*/ 214 h 236"/>
                <a:gd name="T32" fmla="*/ 189 w 308"/>
                <a:gd name="T33" fmla="*/ 214 h 236"/>
                <a:gd name="T34" fmla="*/ 196 w 308"/>
                <a:gd name="T35" fmla="*/ 210 h 236"/>
                <a:gd name="T36" fmla="*/ 196 w 308"/>
                <a:gd name="T37" fmla="*/ 210 h 236"/>
                <a:gd name="T38" fmla="*/ 247 w 308"/>
                <a:gd name="T39" fmla="*/ 18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236">
                  <a:moveTo>
                    <a:pt x="247" y="180"/>
                  </a:moveTo>
                  <a:lnTo>
                    <a:pt x="247" y="180"/>
                  </a:lnTo>
                  <a:cubicBezTo>
                    <a:pt x="305" y="147"/>
                    <a:pt x="307" y="63"/>
                    <a:pt x="250" y="29"/>
                  </a:cubicBezTo>
                  <a:lnTo>
                    <a:pt x="250" y="29"/>
                  </a:lnTo>
                  <a:cubicBezTo>
                    <a:pt x="250" y="29"/>
                    <a:pt x="250" y="29"/>
                    <a:pt x="249" y="29"/>
                  </a:cubicBezTo>
                  <a:lnTo>
                    <a:pt x="249" y="29"/>
                  </a:lnTo>
                  <a:cubicBezTo>
                    <a:pt x="222" y="13"/>
                    <a:pt x="194" y="5"/>
                    <a:pt x="168" y="3"/>
                  </a:cubicBezTo>
                  <a:lnTo>
                    <a:pt x="168" y="3"/>
                  </a:lnTo>
                  <a:cubicBezTo>
                    <a:pt x="152" y="0"/>
                    <a:pt x="135" y="4"/>
                    <a:pt x="120" y="11"/>
                  </a:cubicBezTo>
                  <a:lnTo>
                    <a:pt x="55" y="44"/>
                  </a:lnTo>
                  <a:lnTo>
                    <a:pt x="55" y="44"/>
                  </a:lnTo>
                  <a:cubicBezTo>
                    <a:pt x="9" y="71"/>
                    <a:pt x="0" y="136"/>
                    <a:pt x="38" y="175"/>
                  </a:cubicBezTo>
                  <a:lnTo>
                    <a:pt x="38" y="175"/>
                  </a:lnTo>
                  <a:cubicBezTo>
                    <a:pt x="52" y="189"/>
                    <a:pt x="67" y="201"/>
                    <a:pt x="83" y="210"/>
                  </a:cubicBezTo>
                  <a:lnTo>
                    <a:pt x="83" y="210"/>
                  </a:lnTo>
                  <a:cubicBezTo>
                    <a:pt x="125" y="235"/>
                    <a:pt x="155" y="230"/>
                    <a:pt x="189" y="214"/>
                  </a:cubicBezTo>
                  <a:lnTo>
                    <a:pt x="189" y="214"/>
                  </a:lnTo>
                  <a:cubicBezTo>
                    <a:pt x="192" y="213"/>
                    <a:pt x="194" y="211"/>
                    <a:pt x="196" y="210"/>
                  </a:cubicBezTo>
                  <a:lnTo>
                    <a:pt x="196" y="210"/>
                  </a:lnTo>
                  <a:cubicBezTo>
                    <a:pt x="212" y="201"/>
                    <a:pt x="230" y="190"/>
                    <a:pt x="247" y="180"/>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64" name="Freeform 96">
              <a:extLst>
                <a:ext uri="{FF2B5EF4-FFF2-40B4-BE49-F238E27FC236}">
                  <a16:creationId xmlns="" xmlns:a16="http://schemas.microsoft.com/office/drawing/2014/main" id="{A5CB0F1D-F074-FC47-92CD-429AFA1F070F}"/>
                </a:ext>
              </a:extLst>
            </p:cNvPr>
            <p:cNvSpPr>
              <a:spLocks noChangeArrowheads="1"/>
            </p:cNvSpPr>
            <p:nvPr/>
          </p:nvSpPr>
          <p:spPr bwMode="auto">
            <a:xfrm>
              <a:off x="12842654" y="7462865"/>
              <a:ext cx="92170" cy="115212"/>
            </a:xfrm>
            <a:custGeom>
              <a:avLst/>
              <a:gdLst>
                <a:gd name="T0" fmla="*/ 118 w 139"/>
                <a:gd name="T1" fmla="*/ 30 h 177"/>
                <a:gd name="T2" fmla="*/ 118 w 139"/>
                <a:gd name="T3" fmla="*/ 30 h 177"/>
                <a:gd name="T4" fmla="*/ 21 w 139"/>
                <a:gd name="T5" fmla="*/ 30 h 177"/>
                <a:gd name="T6" fmla="*/ 21 w 139"/>
                <a:gd name="T7" fmla="*/ 30 h 177"/>
                <a:gd name="T8" fmla="*/ 1 w 139"/>
                <a:gd name="T9" fmla="*/ 0 h 177"/>
                <a:gd name="T10" fmla="*/ 1 w 139"/>
                <a:gd name="T11" fmla="*/ 0 h 177"/>
                <a:gd name="T12" fmla="*/ 1 w 139"/>
                <a:gd name="T13" fmla="*/ 132 h 177"/>
                <a:gd name="T14" fmla="*/ 1 w 139"/>
                <a:gd name="T15" fmla="*/ 132 h 177"/>
                <a:gd name="T16" fmla="*/ 1 w 139"/>
                <a:gd name="T17" fmla="*/ 132 h 177"/>
                <a:gd name="T18" fmla="*/ 21 w 139"/>
                <a:gd name="T19" fmla="*/ 161 h 177"/>
                <a:gd name="T20" fmla="*/ 21 w 139"/>
                <a:gd name="T21" fmla="*/ 161 h 177"/>
                <a:gd name="T22" fmla="*/ 118 w 139"/>
                <a:gd name="T23" fmla="*/ 161 h 177"/>
                <a:gd name="T24" fmla="*/ 118 w 139"/>
                <a:gd name="T25" fmla="*/ 161 h 177"/>
                <a:gd name="T26" fmla="*/ 138 w 139"/>
                <a:gd name="T27" fmla="*/ 132 h 177"/>
                <a:gd name="T28" fmla="*/ 138 w 139"/>
                <a:gd name="T29" fmla="*/ 132 h 177"/>
                <a:gd name="T30" fmla="*/ 138 w 139"/>
                <a:gd name="T31" fmla="*/ 2 h 177"/>
                <a:gd name="T32" fmla="*/ 138 w 139"/>
                <a:gd name="T33" fmla="*/ 2 h 177"/>
                <a:gd name="T34" fmla="*/ 118 w 139"/>
                <a:gd name="T35" fmla="*/ 3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77">
                  <a:moveTo>
                    <a:pt x="118" y="30"/>
                  </a:moveTo>
                  <a:lnTo>
                    <a:pt x="118" y="30"/>
                  </a:lnTo>
                  <a:cubicBezTo>
                    <a:pt x="91" y="46"/>
                    <a:pt x="48" y="46"/>
                    <a:pt x="21" y="30"/>
                  </a:cubicBezTo>
                  <a:lnTo>
                    <a:pt x="21" y="30"/>
                  </a:lnTo>
                  <a:cubicBezTo>
                    <a:pt x="7" y="22"/>
                    <a:pt x="0" y="11"/>
                    <a:pt x="1" y="0"/>
                  </a:cubicBezTo>
                  <a:lnTo>
                    <a:pt x="1" y="0"/>
                  </a:lnTo>
                  <a:lnTo>
                    <a:pt x="1" y="132"/>
                  </a:lnTo>
                  <a:lnTo>
                    <a:pt x="1" y="132"/>
                  </a:lnTo>
                  <a:lnTo>
                    <a:pt x="1" y="132"/>
                  </a:lnTo>
                  <a:cubicBezTo>
                    <a:pt x="1" y="142"/>
                    <a:pt x="8" y="153"/>
                    <a:pt x="21" y="161"/>
                  </a:cubicBezTo>
                  <a:lnTo>
                    <a:pt x="21" y="161"/>
                  </a:lnTo>
                  <a:cubicBezTo>
                    <a:pt x="48" y="176"/>
                    <a:pt x="91" y="176"/>
                    <a:pt x="118" y="161"/>
                  </a:cubicBezTo>
                  <a:lnTo>
                    <a:pt x="118" y="161"/>
                  </a:lnTo>
                  <a:cubicBezTo>
                    <a:pt x="132" y="152"/>
                    <a:pt x="138" y="142"/>
                    <a:pt x="138" y="132"/>
                  </a:cubicBezTo>
                  <a:lnTo>
                    <a:pt x="138" y="132"/>
                  </a:lnTo>
                  <a:lnTo>
                    <a:pt x="138" y="2"/>
                  </a:lnTo>
                  <a:lnTo>
                    <a:pt x="138" y="2"/>
                  </a:lnTo>
                  <a:cubicBezTo>
                    <a:pt x="138" y="12"/>
                    <a:pt x="132" y="22"/>
                    <a:pt x="118" y="30"/>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5" name="Freeform 98">
              <a:extLst>
                <a:ext uri="{FF2B5EF4-FFF2-40B4-BE49-F238E27FC236}">
                  <a16:creationId xmlns="" xmlns:a16="http://schemas.microsoft.com/office/drawing/2014/main" id="{47C779A5-D81C-0249-AC2B-D8B63587EDC6}"/>
                </a:ext>
              </a:extLst>
            </p:cNvPr>
            <p:cNvSpPr>
              <a:spLocks noChangeArrowheads="1"/>
            </p:cNvSpPr>
            <p:nvPr/>
          </p:nvSpPr>
          <p:spPr bwMode="auto">
            <a:xfrm>
              <a:off x="12733203" y="7105708"/>
              <a:ext cx="313954" cy="423404"/>
            </a:xfrm>
            <a:custGeom>
              <a:avLst/>
              <a:gdLst>
                <a:gd name="T0" fmla="*/ 481 w 482"/>
                <a:gd name="T1" fmla="*/ 240 h 647"/>
                <a:gd name="T2" fmla="*/ 481 w 482"/>
                <a:gd name="T3" fmla="*/ 406 h 647"/>
                <a:gd name="T4" fmla="*/ 481 w 482"/>
                <a:gd name="T5" fmla="*/ 406 h 647"/>
                <a:gd name="T6" fmla="*/ 241 w 482"/>
                <a:gd name="T7" fmla="*/ 646 h 647"/>
                <a:gd name="T8" fmla="*/ 241 w 482"/>
                <a:gd name="T9" fmla="*/ 646 h 647"/>
                <a:gd name="T10" fmla="*/ 0 w 482"/>
                <a:gd name="T11" fmla="*/ 406 h 647"/>
                <a:gd name="T12" fmla="*/ 0 w 482"/>
                <a:gd name="T13" fmla="*/ 240 h 647"/>
                <a:gd name="T14" fmla="*/ 0 w 482"/>
                <a:gd name="T15" fmla="*/ 240 h 647"/>
                <a:gd name="T16" fmla="*/ 7 w 482"/>
                <a:gd name="T17" fmla="*/ 184 h 647"/>
                <a:gd name="T18" fmla="*/ 7 w 482"/>
                <a:gd name="T19" fmla="*/ 184 h 647"/>
                <a:gd name="T20" fmla="*/ 11 w 482"/>
                <a:gd name="T21" fmla="*/ 170 h 647"/>
                <a:gd name="T22" fmla="*/ 11 w 482"/>
                <a:gd name="T23" fmla="*/ 170 h 647"/>
                <a:gd name="T24" fmla="*/ 241 w 482"/>
                <a:gd name="T25" fmla="*/ 0 h 647"/>
                <a:gd name="T26" fmla="*/ 241 w 482"/>
                <a:gd name="T27" fmla="*/ 0 h 647"/>
                <a:gd name="T28" fmla="*/ 410 w 482"/>
                <a:gd name="T29" fmla="*/ 71 h 647"/>
                <a:gd name="T30" fmla="*/ 410 w 482"/>
                <a:gd name="T31" fmla="*/ 71 h 647"/>
                <a:gd name="T32" fmla="*/ 481 w 482"/>
                <a:gd name="T33" fmla="*/ 24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647">
                  <a:moveTo>
                    <a:pt x="481" y="240"/>
                  </a:moveTo>
                  <a:lnTo>
                    <a:pt x="481" y="406"/>
                  </a:lnTo>
                  <a:lnTo>
                    <a:pt x="481" y="406"/>
                  </a:lnTo>
                  <a:cubicBezTo>
                    <a:pt x="481" y="538"/>
                    <a:pt x="373" y="646"/>
                    <a:pt x="241" y="646"/>
                  </a:cubicBezTo>
                  <a:lnTo>
                    <a:pt x="241" y="646"/>
                  </a:lnTo>
                  <a:cubicBezTo>
                    <a:pt x="108" y="646"/>
                    <a:pt x="0" y="538"/>
                    <a:pt x="0" y="406"/>
                  </a:cubicBezTo>
                  <a:lnTo>
                    <a:pt x="0" y="240"/>
                  </a:lnTo>
                  <a:lnTo>
                    <a:pt x="0" y="240"/>
                  </a:lnTo>
                  <a:cubicBezTo>
                    <a:pt x="0" y="221"/>
                    <a:pt x="3" y="202"/>
                    <a:pt x="7" y="184"/>
                  </a:cubicBezTo>
                  <a:lnTo>
                    <a:pt x="7" y="184"/>
                  </a:lnTo>
                  <a:cubicBezTo>
                    <a:pt x="8" y="179"/>
                    <a:pt x="9" y="175"/>
                    <a:pt x="11" y="170"/>
                  </a:cubicBezTo>
                  <a:lnTo>
                    <a:pt x="11" y="170"/>
                  </a:lnTo>
                  <a:cubicBezTo>
                    <a:pt x="41" y="72"/>
                    <a:pt x="132" y="0"/>
                    <a:pt x="241" y="0"/>
                  </a:cubicBezTo>
                  <a:lnTo>
                    <a:pt x="241" y="0"/>
                  </a:lnTo>
                  <a:cubicBezTo>
                    <a:pt x="307" y="0"/>
                    <a:pt x="367" y="27"/>
                    <a:pt x="410" y="71"/>
                  </a:cubicBezTo>
                  <a:lnTo>
                    <a:pt x="410" y="71"/>
                  </a:lnTo>
                  <a:cubicBezTo>
                    <a:pt x="454" y="114"/>
                    <a:pt x="481" y="174"/>
                    <a:pt x="481" y="240"/>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66" name="Freeform 99">
              <a:extLst>
                <a:ext uri="{FF2B5EF4-FFF2-40B4-BE49-F238E27FC236}">
                  <a16:creationId xmlns="" xmlns:a16="http://schemas.microsoft.com/office/drawing/2014/main" id="{BBC2A664-6D7C-144D-A569-C864EF8E499C}"/>
                </a:ext>
              </a:extLst>
            </p:cNvPr>
            <p:cNvSpPr>
              <a:spLocks noChangeArrowheads="1"/>
            </p:cNvSpPr>
            <p:nvPr/>
          </p:nvSpPr>
          <p:spPr bwMode="auto">
            <a:xfrm>
              <a:off x="12989551" y="7315969"/>
              <a:ext cx="77767" cy="92170"/>
            </a:xfrm>
            <a:custGeom>
              <a:avLst/>
              <a:gdLst>
                <a:gd name="T0" fmla="*/ 73 w 118"/>
                <a:gd name="T1" fmla="*/ 6 h 142"/>
                <a:gd name="T2" fmla="*/ 73 w 118"/>
                <a:gd name="T3" fmla="*/ 6 h 142"/>
                <a:gd name="T4" fmla="*/ 53 w 118"/>
                <a:gd name="T5" fmla="*/ 0 h 142"/>
                <a:gd name="T6" fmla="*/ 0 w 118"/>
                <a:gd name="T7" fmla="*/ 31 h 142"/>
                <a:gd name="T8" fmla="*/ 0 w 118"/>
                <a:gd name="T9" fmla="*/ 31 h 142"/>
                <a:gd name="T10" fmla="*/ 20 w 118"/>
                <a:gd name="T11" fmla="*/ 36 h 142"/>
                <a:gd name="T12" fmla="*/ 20 w 118"/>
                <a:gd name="T13" fmla="*/ 36 h 142"/>
                <a:gd name="T14" fmla="*/ 64 w 118"/>
                <a:gd name="T15" fmla="*/ 113 h 142"/>
                <a:gd name="T16" fmla="*/ 64 w 118"/>
                <a:gd name="T17" fmla="*/ 113 h 142"/>
                <a:gd name="T18" fmla="*/ 51 w 118"/>
                <a:gd name="T19" fmla="*/ 141 h 142"/>
                <a:gd name="T20" fmla="*/ 104 w 118"/>
                <a:gd name="T21" fmla="*/ 111 h 142"/>
                <a:gd name="T22" fmla="*/ 104 w 118"/>
                <a:gd name="T23" fmla="*/ 111 h 142"/>
                <a:gd name="T24" fmla="*/ 117 w 118"/>
                <a:gd name="T25" fmla="*/ 82 h 142"/>
                <a:gd name="T26" fmla="*/ 117 w 118"/>
                <a:gd name="T27" fmla="*/ 82 h 142"/>
                <a:gd name="T28" fmla="*/ 73 w 118"/>
                <a:gd name="T29"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42">
                  <a:moveTo>
                    <a:pt x="73" y="6"/>
                  </a:moveTo>
                  <a:lnTo>
                    <a:pt x="73" y="6"/>
                  </a:lnTo>
                  <a:cubicBezTo>
                    <a:pt x="66" y="2"/>
                    <a:pt x="59" y="0"/>
                    <a:pt x="53" y="0"/>
                  </a:cubicBezTo>
                  <a:lnTo>
                    <a:pt x="0" y="31"/>
                  </a:lnTo>
                  <a:lnTo>
                    <a:pt x="0" y="31"/>
                  </a:lnTo>
                  <a:cubicBezTo>
                    <a:pt x="6" y="31"/>
                    <a:pt x="13" y="32"/>
                    <a:pt x="20" y="36"/>
                  </a:cubicBezTo>
                  <a:lnTo>
                    <a:pt x="20" y="36"/>
                  </a:lnTo>
                  <a:cubicBezTo>
                    <a:pt x="45" y="51"/>
                    <a:pt x="64" y="85"/>
                    <a:pt x="64" y="113"/>
                  </a:cubicBezTo>
                  <a:lnTo>
                    <a:pt x="64" y="113"/>
                  </a:lnTo>
                  <a:cubicBezTo>
                    <a:pt x="64" y="127"/>
                    <a:pt x="60" y="137"/>
                    <a:pt x="51" y="141"/>
                  </a:cubicBezTo>
                  <a:lnTo>
                    <a:pt x="104" y="111"/>
                  </a:lnTo>
                  <a:lnTo>
                    <a:pt x="104" y="111"/>
                  </a:lnTo>
                  <a:cubicBezTo>
                    <a:pt x="112" y="106"/>
                    <a:pt x="117" y="96"/>
                    <a:pt x="117" y="82"/>
                  </a:cubicBezTo>
                  <a:lnTo>
                    <a:pt x="117" y="82"/>
                  </a:lnTo>
                  <a:cubicBezTo>
                    <a:pt x="117" y="55"/>
                    <a:pt x="97" y="20"/>
                    <a:pt x="73" y="6"/>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7" name="Freeform 100">
              <a:extLst>
                <a:ext uri="{FF2B5EF4-FFF2-40B4-BE49-F238E27FC236}">
                  <a16:creationId xmlns="" xmlns:a16="http://schemas.microsoft.com/office/drawing/2014/main" id="{1276159A-B1CA-E042-9FE4-79724CBCBB40}"/>
                </a:ext>
              </a:extLst>
            </p:cNvPr>
            <p:cNvSpPr>
              <a:spLocks noChangeArrowheads="1"/>
            </p:cNvSpPr>
            <p:nvPr/>
          </p:nvSpPr>
          <p:spPr bwMode="auto">
            <a:xfrm>
              <a:off x="12989551" y="7336132"/>
              <a:ext cx="43204" cy="80648"/>
            </a:xfrm>
            <a:custGeom>
              <a:avLst/>
              <a:gdLst>
                <a:gd name="T0" fmla="*/ 20 w 65"/>
                <a:gd name="T1" fmla="*/ 5 h 122"/>
                <a:gd name="T2" fmla="*/ 20 w 65"/>
                <a:gd name="T3" fmla="*/ 5 h 122"/>
                <a:gd name="T4" fmla="*/ 64 w 65"/>
                <a:gd name="T5" fmla="*/ 82 h 122"/>
                <a:gd name="T6" fmla="*/ 64 w 65"/>
                <a:gd name="T7" fmla="*/ 82 h 122"/>
                <a:gd name="T8" fmla="*/ 20 w 65"/>
                <a:gd name="T9" fmla="*/ 107 h 122"/>
                <a:gd name="T10" fmla="*/ 20 w 65"/>
                <a:gd name="T11" fmla="*/ 107 h 122"/>
                <a:gd name="T12" fmla="*/ 0 w 65"/>
                <a:gd name="T13" fmla="*/ 89 h 122"/>
                <a:gd name="T14" fmla="*/ 0 w 65"/>
                <a:gd name="T15" fmla="*/ 0 h 122"/>
                <a:gd name="T16" fmla="*/ 0 w 65"/>
                <a:gd name="T17" fmla="*/ 0 h 122"/>
                <a:gd name="T18" fmla="*/ 20 w 65"/>
                <a:gd name="T19"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22">
                  <a:moveTo>
                    <a:pt x="20" y="5"/>
                  </a:moveTo>
                  <a:lnTo>
                    <a:pt x="20" y="5"/>
                  </a:lnTo>
                  <a:cubicBezTo>
                    <a:pt x="45" y="20"/>
                    <a:pt x="64" y="54"/>
                    <a:pt x="64" y="82"/>
                  </a:cubicBezTo>
                  <a:lnTo>
                    <a:pt x="64" y="82"/>
                  </a:lnTo>
                  <a:cubicBezTo>
                    <a:pt x="64" y="110"/>
                    <a:pt x="44" y="121"/>
                    <a:pt x="20" y="107"/>
                  </a:cubicBezTo>
                  <a:lnTo>
                    <a:pt x="20" y="107"/>
                  </a:lnTo>
                  <a:cubicBezTo>
                    <a:pt x="13" y="103"/>
                    <a:pt x="6" y="96"/>
                    <a:pt x="0" y="89"/>
                  </a:cubicBezTo>
                  <a:lnTo>
                    <a:pt x="0" y="0"/>
                  </a:lnTo>
                  <a:lnTo>
                    <a:pt x="0" y="0"/>
                  </a:lnTo>
                  <a:cubicBezTo>
                    <a:pt x="6" y="0"/>
                    <a:pt x="13" y="1"/>
                    <a:pt x="20" y="5"/>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68" name="Freeform 101">
              <a:extLst>
                <a:ext uri="{FF2B5EF4-FFF2-40B4-BE49-F238E27FC236}">
                  <a16:creationId xmlns="" xmlns:a16="http://schemas.microsoft.com/office/drawing/2014/main" id="{3EF556FB-8762-164D-8154-E3490FB86BAC}"/>
                </a:ext>
              </a:extLst>
            </p:cNvPr>
            <p:cNvSpPr>
              <a:spLocks noChangeArrowheads="1"/>
            </p:cNvSpPr>
            <p:nvPr/>
          </p:nvSpPr>
          <p:spPr bwMode="auto">
            <a:xfrm>
              <a:off x="12989551" y="7353414"/>
              <a:ext cx="31682" cy="43204"/>
            </a:xfrm>
            <a:custGeom>
              <a:avLst/>
              <a:gdLst>
                <a:gd name="T0" fmla="*/ 20 w 48"/>
                <a:gd name="T1" fmla="*/ 5 h 66"/>
                <a:gd name="T2" fmla="*/ 20 w 48"/>
                <a:gd name="T3" fmla="*/ 5 h 66"/>
                <a:gd name="T4" fmla="*/ 0 w 48"/>
                <a:gd name="T5" fmla="*/ 7 h 66"/>
                <a:gd name="T6" fmla="*/ 0 w 48"/>
                <a:gd name="T7" fmla="*/ 34 h 66"/>
                <a:gd name="T8" fmla="*/ 0 w 48"/>
                <a:gd name="T9" fmla="*/ 34 h 66"/>
                <a:gd name="T10" fmla="*/ 10 w 48"/>
                <a:gd name="T11" fmla="*/ 51 h 66"/>
                <a:gd name="T12" fmla="*/ 10 w 48"/>
                <a:gd name="T13" fmla="*/ 51 h 66"/>
                <a:gd name="T14" fmla="*/ 20 w 48"/>
                <a:gd name="T15" fmla="*/ 59 h 66"/>
                <a:gd name="T16" fmla="*/ 20 w 48"/>
                <a:gd name="T17" fmla="*/ 59 h 66"/>
                <a:gd name="T18" fmla="*/ 41 w 48"/>
                <a:gd name="T19" fmla="*/ 57 h 66"/>
                <a:gd name="T20" fmla="*/ 41 w 48"/>
                <a:gd name="T21" fmla="*/ 57 h 66"/>
                <a:gd name="T22" fmla="*/ 30 w 48"/>
                <a:gd name="T23" fmla="*/ 14 h 66"/>
                <a:gd name="T24" fmla="*/ 30 w 48"/>
                <a:gd name="T25" fmla="*/ 14 h 66"/>
                <a:gd name="T26" fmla="*/ 20 w 48"/>
                <a:gd name="T2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6">
                  <a:moveTo>
                    <a:pt x="20" y="5"/>
                  </a:moveTo>
                  <a:lnTo>
                    <a:pt x="20" y="5"/>
                  </a:lnTo>
                  <a:cubicBezTo>
                    <a:pt x="12" y="0"/>
                    <a:pt x="4" y="0"/>
                    <a:pt x="0" y="7"/>
                  </a:cubicBezTo>
                  <a:lnTo>
                    <a:pt x="0" y="34"/>
                  </a:lnTo>
                  <a:lnTo>
                    <a:pt x="0" y="34"/>
                  </a:lnTo>
                  <a:cubicBezTo>
                    <a:pt x="2" y="40"/>
                    <a:pt x="6" y="46"/>
                    <a:pt x="10" y="51"/>
                  </a:cubicBezTo>
                  <a:lnTo>
                    <a:pt x="10" y="51"/>
                  </a:lnTo>
                  <a:cubicBezTo>
                    <a:pt x="13" y="55"/>
                    <a:pt x="17" y="58"/>
                    <a:pt x="20" y="59"/>
                  </a:cubicBezTo>
                  <a:lnTo>
                    <a:pt x="20" y="59"/>
                  </a:lnTo>
                  <a:cubicBezTo>
                    <a:pt x="29" y="65"/>
                    <a:pt x="37" y="64"/>
                    <a:pt x="41" y="57"/>
                  </a:cubicBezTo>
                  <a:lnTo>
                    <a:pt x="41" y="57"/>
                  </a:lnTo>
                  <a:cubicBezTo>
                    <a:pt x="47" y="47"/>
                    <a:pt x="43" y="27"/>
                    <a:pt x="30" y="14"/>
                  </a:cubicBezTo>
                  <a:lnTo>
                    <a:pt x="30" y="14"/>
                  </a:lnTo>
                  <a:cubicBezTo>
                    <a:pt x="27" y="10"/>
                    <a:pt x="24" y="7"/>
                    <a:pt x="20" y="5"/>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9" name="Freeform 102">
              <a:extLst>
                <a:ext uri="{FF2B5EF4-FFF2-40B4-BE49-F238E27FC236}">
                  <a16:creationId xmlns="" xmlns:a16="http://schemas.microsoft.com/office/drawing/2014/main" id="{89CCA54B-D5D7-3242-9DBB-0819F518912A}"/>
                </a:ext>
              </a:extLst>
            </p:cNvPr>
            <p:cNvSpPr>
              <a:spLocks noChangeArrowheads="1"/>
            </p:cNvSpPr>
            <p:nvPr/>
          </p:nvSpPr>
          <p:spPr bwMode="auto">
            <a:xfrm>
              <a:off x="12113940" y="7699050"/>
              <a:ext cx="48964" cy="115212"/>
            </a:xfrm>
            <a:custGeom>
              <a:avLst/>
              <a:gdLst>
                <a:gd name="T0" fmla="*/ 76 w 77"/>
                <a:gd name="T1" fmla="*/ 177 h 178"/>
                <a:gd name="T2" fmla="*/ 76 w 77"/>
                <a:gd name="T3" fmla="*/ 177 h 178"/>
                <a:gd name="T4" fmla="*/ 0 w 77"/>
                <a:gd name="T5" fmla="*/ 0 h 178"/>
              </a:gdLst>
              <a:ahLst/>
              <a:cxnLst>
                <a:cxn ang="0">
                  <a:pos x="T0" y="T1"/>
                </a:cxn>
                <a:cxn ang="0">
                  <a:pos x="T2" y="T3"/>
                </a:cxn>
                <a:cxn ang="0">
                  <a:pos x="T4" y="T5"/>
                </a:cxn>
              </a:cxnLst>
              <a:rect l="0" t="0" r="r" b="b"/>
              <a:pathLst>
                <a:path w="77" h="178">
                  <a:moveTo>
                    <a:pt x="76" y="177"/>
                  </a:moveTo>
                  <a:lnTo>
                    <a:pt x="76" y="177"/>
                  </a:lnTo>
                  <a:cubicBezTo>
                    <a:pt x="41" y="119"/>
                    <a:pt x="3" y="45"/>
                    <a:pt x="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70" name="Freeform 103">
              <a:extLst>
                <a:ext uri="{FF2B5EF4-FFF2-40B4-BE49-F238E27FC236}">
                  <a16:creationId xmlns="" xmlns:a16="http://schemas.microsoft.com/office/drawing/2014/main" id="{38F41532-58BC-9942-AE57-AC24644F14DD}"/>
                </a:ext>
              </a:extLst>
            </p:cNvPr>
            <p:cNvSpPr>
              <a:spLocks noChangeArrowheads="1"/>
            </p:cNvSpPr>
            <p:nvPr/>
          </p:nvSpPr>
          <p:spPr bwMode="auto">
            <a:xfrm>
              <a:off x="12882980" y="8557380"/>
              <a:ext cx="89290" cy="92170"/>
            </a:xfrm>
            <a:custGeom>
              <a:avLst/>
              <a:gdLst>
                <a:gd name="T0" fmla="*/ 0 w 135"/>
                <a:gd name="T1" fmla="*/ 139 h 140"/>
                <a:gd name="T2" fmla="*/ 0 w 135"/>
                <a:gd name="T3" fmla="*/ 139 h 140"/>
                <a:gd name="T4" fmla="*/ 134 w 135"/>
                <a:gd name="T5" fmla="*/ 0 h 140"/>
              </a:gdLst>
              <a:ahLst/>
              <a:cxnLst>
                <a:cxn ang="0">
                  <a:pos x="T0" y="T1"/>
                </a:cxn>
                <a:cxn ang="0">
                  <a:pos x="T2" y="T3"/>
                </a:cxn>
                <a:cxn ang="0">
                  <a:pos x="T4" y="T5"/>
                </a:cxn>
              </a:cxnLst>
              <a:rect l="0" t="0" r="r" b="b"/>
              <a:pathLst>
                <a:path w="135" h="140">
                  <a:moveTo>
                    <a:pt x="0" y="139"/>
                  </a:moveTo>
                  <a:lnTo>
                    <a:pt x="0" y="139"/>
                  </a:lnTo>
                  <a:cubicBezTo>
                    <a:pt x="53" y="97"/>
                    <a:pt x="115" y="41"/>
                    <a:pt x="134"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sp>
          <p:nvSpPr>
            <p:cNvPr id="71" name="Freeform 104">
              <a:extLst>
                <a:ext uri="{FF2B5EF4-FFF2-40B4-BE49-F238E27FC236}">
                  <a16:creationId xmlns="" xmlns:a16="http://schemas.microsoft.com/office/drawing/2014/main" id="{6C9B5C7B-D6B5-9A48-8C36-6C405B954B87}"/>
                </a:ext>
              </a:extLst>
            </p:cNvPr>
            <p:cNvSpPr>
              <a:spLocks noChangeArrowheads="1"/>
            </p:cNvSpPr>
            <p:nvPr/>
          </p:nvSpPr>
          <p:spPr bwMode="auto">
            <a:xfrm>
              <a:off x="12710161" y="7079785"/>
              <a:ext cx="357157" cy="316833"/>
            </a:xfrm>
            <a:custGeom>
              <a:avLst/>
              <a:gdLst>
                <a:gd name="T0" fmla="*/ 23 w 545"/>
                <a:gd name="T1" fmla="*/ 100 h 484"/>
                <a:gd name="T2" fmla="*/ 23 w 545"/>
                <a:gd name="T3" fmla="*/ 100 h 484"/>
                <a:gd name="T4" fmla="*/ 93 w 545"/>
                <a:gd name="T5" fmla="*/ 222 h 484"/>
                <a:gd name="T6" fmla="*/ 93 w 545"/>
                <a:gd name="T7" fmla="*/ 222 h 484"/>
                <a:gd name="T8" fmla="*/ 299 w 545"/>
                <a:gd name="T9" fmla="*/ 261 h 484"/>
                <a:gd name="T10" fmla="*/ 299 w 545"/>
                <a:gd name="T11" fmla="*/ 261 h 484"/>
                <a:gd name="T12" fmla="*/ 348 w 545"/>
                <a:gd name="T13" fmla="*/ 405 h 484"/>
                <a:gd name="T14" fmla="*/ 348 w 545"/>
                <a:gd name="T15" fmla="*/ 405 h 484"/>
                <a:gd name="T16" fmla="*/ 388 w 545"/>
                <a:gd name="T17" fmla="*/ 475 h 484"/>
                <a:gd name="T18" fmla="*/ 388 w 545"/>
                <a:gd name="T19" fmla="*/ 475 h 484"/>
                <a:gd name="T20" fmla="*/ 430 w 545"/>
                <a:gd name="T21" fmla="*/ 394 h 484"/>
                <a:gd name="T22" fmla="*/ 479 w 545"/>
                <a:gd name="T23" fmla="*/ 377 h 484"/>
                <a:gd name="T24" fmla="*/ 479 w 545"/>
                <a:gd name="T25" fmla="*/ 377 h 484"/>
                <a:gd name="T26" fmla="*/ 539 w 545"/>
                <a:gd name="T27" fmla="*/ 283 h 484"/>
                <a:gd name="T28" fmla="*/ 530 w 545"/>
                <a:gd name="T29" fmla="*/ 200 h 484"/>
                <a:gd name="T30" fmla="*/ 530 w 545"/>
                <a:gd name="T31" fmla="*/ 200 h 484"/>
                <a:gd name="T32" fmla="*/ 402 w 545"/>
                <a:gd name="T33" fmla="*/ 33 h 484"/>
                <a:gd name="T34" fmla="*/ 402 w 545"/>
                <a:gd name="T35" fmla="*/ 33 h 484"/>
                <a:gd name="T36" fmla="*/ 402 w 545"/>
                <a:gd name="T37" fmla="*/ 33 h 484"/>
                <a:gd name="T38" fmla="*/ 139 w 545"/>
                <a:gd name="T39" fmla="*/ 44 h 484"/>
                <a:gd name="T40" fmla="*/ 23 w 545"/>
                <a:gd name="T41" fmla="*/ 10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5" h="484">
                  <a:moveTo>
                    <a:pt x="23" y="100"/>
                  </a:moveTo>
                  <a:lnTo>
                    <a:pt x="23" y="100"/>
                  </a:lnTo>
                  <a:cubicBezTo>
                    <a:pt x="23" y="100"/>
                    <a:pt x="0" y="200"/>
                    <a:pt x="93" y="222"/>
                  </a:cubicBezTo>
                  <a:lnTo>
                    <a:pt x="93" y="222"/>
                  </a:lnTo>
                  <a:cubicBezTo>
                    <a:pt x="186" y="243"/>
                    <a:pt x="219" y="194"/>
                    <a:pt x="299" y="261"/>
                  </a:cubicBezTo>
                  <a:lnTo>
                    <a:pt x="299" y="261"/>
                  </a:lnTo>
                  <a:cubicBezTo>
                    <a:pt x="378" y="326"/>
                    <a:pt x="325" y="377"/>
                    <a:pt x="348" y="405"/>
                  </a:cubicBezTo>
                  <a:lnTo>
                    <a:pt x="348" y="405"/>
                  </a:lnTo>
                  <a:cubicBezTo>
                    <a:pt x="371" y="434"/>
                    <a:pt x="345" y="467"/>
                    <a:pt x="388" y="475"/>
                  </a:cubicBezTo>
                  <a:lnTo>
                    <a:pt x="388" y="475"/>
                  </a:lnTo>
                  <a:cubicBezTo>
                    <a:pt x="430" y="483"/>
                    <a:pt x="436" y="429"/>
                    <a:pt x="430" y="394"/>
                  </a:cubicBezTo>
                  <a:lnTo>
                    <a:pt x="479" y="377"/>
                  </a:lnTo>
                  <a:lnTo>
                    <a:pt x="479" y="377"/>
                  </a:lnTo>
                  <a:cubicBezTo>
                    <a:pt x="519" y="363"/>
                    <a:pt x="544" y="324"/>
                    <a:pt x="539" y="283"/>
                  </a:cubicBezTo>
                  <a:lnTo>
                    <a:pt x="530" y="200"/>
                  </a:lnTo>
                  <a:lnTo>
                    <a:pt x="530" y="200"/>
                  </a:lnTo>
                  <a:cubicBezTo>
                    <a:pt x="522" y="125"/>
                    <a:pt x="473" y="61"/>
                    <a:pt x="402" y="33"/>
                  </a:cubicBezTo>
                  <a:lnTo>
                    <a:pt x="402" y="33"/>
                  </a:lnTo>
                  <a:lnTo>
                    <a:pt x="402" y="33"/>
                  </a:lnTo>
                  <a:cubicBezTo>
                    <a:pt x="317" y="0"/>
                    <a:pt x="222" y="4"/>
                    <a:pt x="139" y="44"/>
                  </a:cubicBezTo>
                  <a:lnTo>
                    <a:pt x="23" y="100"/>
                  </a:ln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72" name="Freeform 106">
              <a:extLst>
                <a:ext uri="{FF2B5EF4-FFF2-40B4-BE49-F238E27FC236}">
                  <a16:creationId xmlns="" xmlns:a16="http://schemas.microsoft.com/office/drawing/2014/main" id="{32406DF3-4EEE-C04F-8A9A-AEF3B1240ED4}"/>
                </a:ext>
              </a:extLst>
            </p:cNvPr>
            <p:cNvSpPr>
              <a:spLocks noChangeArrowheads="1"/>
            </p:cNvSpPr>
            <p:nvPr/>
          </p:nvSpPr>
          <p:spPr bwMode="auto">
            <a:xfrm>
              <a:off x="13001073" y="7727854"/>
              <a:ext cx="259227" cy="786322"/>
            </a:xfrm>
            <a:custGeom>
              <a:avLst/>
              <a:gdLst>
                <a:gd name="T0" fmla="*/ 63 w 398"/>
                <a:gd name="T1" fmla="*/ 0 h 1205"/>
                <a:gd name="T2" fmla="*/ 63 w 398"/>
                <a:gd name="T3" fmla="*/ 0 h 1205"/>
                <a:gd name="T4" fmla="*/ 0 w 398"/>
                <a:gd name="T5" fmla="*/ 1204 h 1205"/>
              </a:gdLst>
              <a:ahLst/>
              <a:cxnLst>
                <a:cxn ang="0">
                  <a:pos x="T0" y="T1"/>
                </a:cxn>
                <a:cxn ang="0">
                  <a:pos x="T2" y="T3"/>
                </a:cxn>
                <a:cxn ang="0">
                  <a:pos x="T4" y="T5"/>
                </a:cxn>
              </a:cxnLst>
              <a:rect l="0" t="0" r="r" b="b"/>
              <a:pathLst>
                <a:path w="398" h="1205">
                  <a:moveTo>
                    <a:pt x="63" y="0"/>
                  </a:moveTo>
                  <a:lnTo>
                    <a:pt x="63" y="0"/>
                  </a:lnTo>
                  <a:cubicBezTo>
                    <a:pt x="63" y="0"/>
                    <a:pt x="397" y="312"/>
                    <a:pt x="0" y="1204"/>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6532" dirty="0">
                <a:latin typeface="Lato Light" panose="020F0502020204030203" pitchFamily="34" charset="0"/>
              </a:endParaRPr>
            </a:p>
          </p:txBody>
        </p:sp>
      </p:grpSp>
      <p:sp>
        <p:nvSpPr>
          <p:cNvPr id="74" name="Subtitle 2">
            <a:extLst>
              <a:ext uri="{FF2B5EF4-FFF2-40B4-BE49-F238E27FC236}">
                <a16:creationId xmlns="" xmlns:a16="http://schemas.microsoft.com/office/drawing/2014/main" id="{7E1FEEC7-3542-7847-85C0-F9B5B7480772}"/>
              </a:ext>
            </a:extLst>
          </p:cNvPr>
          <p:cNvSpPr txBox="1">
            <a:spLocks/>
          </p:cNvSpPr>
          <p:nvPr/>
        </p:nvSpPr>
        <p:spPr>
          <a:xfrm>
            <a:off x="5084967" y="6604804"/>
            <a:ext cx="14021297" cy="322498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600" dirty="0">
                <a:solidFill>
                  <a:schemeClr val="tx1"/>
                </a:solidFill>
                <a:latin typeface="Poppins"/>
              </a:rPr>
              <a:t>The Internet improves information flows and lowers hurdles to accessing both general and specific knowledge, including about education and training possibilities</a:t>
            </a:r>
          </a:p>
          <a:p>
            <a:endParaRPr lang="en-US" sz="2800" dirty="0">
              <a:solidFill>
                <a:schemeClr val="tx1"/>
              </a:solidFill>
              <a:latin typeface="Poppins"/>
            </a:endParaRPr>
          </a:p>
          <a:p>
            <a:pPr algn="l">
              <a:lnSpc>
                <a:spcPts val="3500"/>
              </a:lnSpc>
            </a:pPr>
            <a:r>
              <a:rPr lang="en-US" sz="2800" dirty="0" smtClean="0">
                <a:solidFill>
                  <a:schemeClr val="tx1"/>
                </a:solidFill>
                <a:latin typeface="Poppins"/>
                <a:ea typeface="Open Sans Light" panose="020B0306030504020204" pitchFamily="34" charset="0"/>
                <a:cs typeface="Open Sans Light" panose="020B0306030504020204" pitchFamily="34" charset="0"/>
              </a:rPr>
              <a:t>.</a:t>
            </a:r>
            <a:endParaRPr lang="en-US" sz="2800" dirty="0">
              <a:solidFill>
                <a:schemeClr val="tx1"/>
              </a:solidFill>
              <a:latin typeface="Poppins"/>
              <a:ea typeface="Open Sans Light" panose="020B0306030504020204" pitchFamily="34" charset="0"/>
              <a:cs typeface="Open Sans Light" panose="020B0306030504020204" pitchFamily="34" charset="0"/>
            </a:endParaRPr>
          </a:p>
        </p:txBody>
      </p:sp>
      <p:sp>
        <p:nvSpPr>
          <p:cNvPr id="73" name="TextBox 72">
            <a:extLst>
              <a:ext uri="{FF2B5EF4-FFF2-40B4-BE49-F238E27FC236}">
                <a16:creationId xmlns="" xmlns:a16="http://schemas.microsoft.com/office/drawing/2014/main" id="{5EA668B8-4B83-6243-9352-2E4D25407219}"/>
              </a:ext>
            </a:extLst>
          </p:cNvPr>
          <p:cNvSpPr txBox="1"/>
          <p:nvPr/>
        </p:nvSpPr>
        <p:spPr>
          <a:xfrm>
            <a:off x="5188438" y="5952564"/>
            <a:ext cx="3238387" cy="646331"/>
          </a:xfrm>
          <a:prstGeom prst="rect">
            <a:avLst/>
          </a:prstGeom>
          <a:noFill/>
        </p:spPr>
        <p:txBody>
          <a:bodyPr wrap="none" rtlCol="0" anchor="b" anchorCtr="0">
            <a:spAutoFit/>
          </a:bodyPr>
          <a:lstStyle/>
          <a:p>
            <a:pPr marL="571500" indent="-571500">
              <a:buFont typeface="Wingdings" pitchFamily="2" charset="2"/>
              <a:buChar char="§"/>
            </a:pPr>
            <a:r>
              <a:rPr lang="en-US" dirty="0">
                <a:latin typeface="Poppins"/>
              </a:rPr>
              <a:t>The Internet</a:t>
            </a:r>
          </a:p>
        </p:txBody>
      </p:sp>
      <p:sp>
        <p:nvSpPr>
          <p:cNvPr id="75" name="Oval 74">
            <a:extLst>
              <a:ext uri="{FF2B5EF4-FFF2-40B4-BE49-F238E27FC236}">
                <a16:creationId xmlns="" xmlns:a16="http://schemas.microsoft.com/office/drawing/2014/main" id="{9A89AD19-B88C-0446-8CF5-3E472B3673E7}"/>
              </a:ext>
            </a:extLst>
          </p:cNvPr>
          <p:cNvSpPr>
            <a:spLocks noChangeAspect="1"/>
          </p:cNvSpPr>
          <p:nvPr/>
        </p:nvSpPr>
        <p:spPr>
          <a:xfrm>
            <a:off x="3122665" y="6061801"/>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8" name="Oval 77">
            <a:extLst>
              <a:ext uri="{FF2B5EF4-FFF2-40B4-BE49-F238E27FC236}">
                <a16:creationId xmlns="" xmlns:a16="http://schemas.microsoft.com/office/drawing/2014/main" id="{06079DF4-4CDA-9F4F-AEBF-1886A51AA3C1}"/>
              </a:ext>
            </a:extLst>
          </p:cNvPr>
          <p:cNvSpPr>
            <a:spLocks noChangeAspect="1"/>
          </p:cNvSpPr>
          <p:nvPr/>
        </p:nvSpPr>
        <p:spPr>
          <a:xfrm>
            <a:off x="1520825" y="11227466"/>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4" name="Oval 83">
            <a:extLst>
              <a:ext uri="{FF2B5EF4-FFF2-40B4-BE49-F238E27FC236}">
                <a16:creationId xmlns="" xmlns:a16="http://schemas.microsoft.com/office/drawing/2014/main" id="{63AF9808-D545-0C41-B38D-67600F783D8A}"/>
              </a:ext>
            </a:extLst>
          </p:cNvPr>
          <p:cNvSpPr>
            <a:spLocks noChangeAspect="1"/>
          </p:cNvSpPr>
          <p:nvPr/>
        </p:nvSpPr>
        <p:spPr>
          <a:xfrm>
            <a:off x="2321745" y="8628795"/>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5" name="Freeform 630">
            <a:extLst>
              <a:ext uri="{FF2B5EF4-FFF2-40B4-BE49-F238E27FC236}">
                <a16:creationId xmlns="" xmlns:a16="http://schemas.microsoft.com/office/drawing/2014/main" id="{E5A37B83-9566-A044-A858-02A840F273A3}"/>
              </a:ext>
            </a:extLst>
          </p:cNvPr>
          <p:cNvSpPr>
            <a:spLocks noChangeAspect="1"/>
          </p:cNvSpPr>
          <p:nvPr/>
        </p:nvSpPr>
        <p:spPr bwMode="auto">
          <a:xfrm>
            <a:off x="2738210" y="8950483"/>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86" name="Freeform 631">
            <a:extLst>
              <a:ext uri="{FF2B5EF4-FFF2-40B4-BE49-F238E27FC236}">
                <a16:creationId xmlns="" xmlns:a16="http://schemas.microsoft.com/office/drawing/2014/main" id="{0502658D-1CB7-BC4D-9E75-CF6BA76A9E6C}"/>
              </a:ext>
            </a:extLst>
          </p:cNvPr>
          <p:cNvSpPr>
            <a:spLocks noChangeAspect="1"/>
          </p:cNvSpPr>
          <p:nvPr/>
        </p:nvSpPr>
        <p:spPr bwMode="auto">
          <a:xfrm>
            <a:off x="1813621" y="11590304"/>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88" name="Freeform 624">
            <a:extLst>
              <a:ext uri="{FF2B5EF4-FFF2-40B4-BE49-F238E27FC236}">
                <a16:creationId xmlns="" xmlns:a16="http://schemas.microsoft.com/office/drawing/2014/main" id="{CAE7DEAC-604B-6F41-AB83-4EE52607B066}"/>
              </a:ext>
            </a:extLst>
          </p:cNvPr>
          <p:cNvSpPr>
            <a:spLocks noChangeAspect="1"/>
          </p:cNvSpPr>
          <p:nvPr/>
        </p:nvSpPr>
        <p:spPr bwMode="auto">
          <a:xfrm>
            <a:off x="3513960" y="6628926"/>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89" name="Rectangle 88"/>
          <p:cNvSpPr/>
          <p:nvPr/>
        </p:nvSpPr>
        <p:spPr>
          <a:xfrm>
            <a:off x="1860331" y="1820937"/>
            <a:ext cx="21094261" cy="1200329"/>
          </a:xfrm>
          <a:prstGeom prst="rect">
            <a:avLst/>
          </a:prstGeom>
          <a:ln>
            <a:noFill/>
          </a:ln>
        </p:spPr>
        <p:txBody>
          <a:bodyPr wrap="square">
            <a:spAutoFit/>
          </a:bodyPr>
          <a:lstStyle/>
          <a:p>
            <a:pPr marL="571500" indent="-571500">
              <a:buFont typeface="Wingdings" pitchFamily="2" charset="2"/>
              <a:buChar char="v"/>
            </a:pPr>
            <a:r>
              <a:rPr lang="en-US" dirty="0">
                <a:latin typeface="Poppins"/>
              </a:rPr>
              <a:t>Digitalisation in mining refers to the use of </a:t>
            </a:r>
            <a:r>
              <a:rPr lang="en-US" dirty="0" smtClean="0">
                <a:latin typeface="Poppins"/>
              </a:rPr>
              <a:t>computerized </a:t>
            </a:r>
            <a:r>
              <a:rPr lang="en-US" dirty="0">
                <a:latin typeface="Poppins"/>
              </a:rPr>
              <a:t>or digital devices or systems and </a:t>
            </a:r>
            <a:r>
              <a:rPr lang="en-US" dirty="0" smtClean="0">
                <a:latin typeface="Poppins"/>
              </a:rPr>
              <a:t>digitized </a:t>
            </a:r>
            <a:r>
              <a:rPr lang="en-US" dirty="0">
                <a:latin typeface="Poppins"/>
              </a:rPr>
              <a:t>data that </a:t>
            </a:r>
            <a:r>
              <a:rPr lang="en-US" dirty="0" smtClean="0">
                <a:latin typeface="Poppins"/>
              </a:rPr>
              <a:t>reduce </a:t>
            </a:r>
            <a:r>
              <a:rPr lang="en-US" dirty="0">
                <a:latin typeface="Poppins"/>
              </a:rPr>
              <a:t>costs, improve business productivity, and transform mining practices.</a:t>
            </a:r>
            <a:endParaRPr lang="en-US" dirty="0">
              <a:solidFill>
                <a:srgbClr val="002060"/>
              </a:solidFill>
              <a:latin typeface="Poppins"/>
              <a:ea typeface="League Spartan" charset="0"/>
              <a:cs typeface="Poppins" pitchFamily="2" charset="77"/>
            </a:endParaRPr>
          </a:p>
        </p:txBody>
      </p:sp>
      <p:sp>
        <p:nvSpPr>
          <p:cNvPr id="90" name="Rectangle 89"/>
          <p:cNvSpPr/>
          <p:nvPr/>
        </p:nvSpPr>
        <p:spPr>
          <a:xfrm>
            <a:off x="1895414" y="3393964"/>
            <a:ext cx="18478374" cy="1754326"/>
          </a:xfrm>
          <a:prstGeom prst="rect">
            <a:avLst/>
          </a:prstGeom>
        </p:spPr>
        <p:txBody>
          <a:bodyPr wrap="square">
            <a:spAutoFit/>
          </a:bodyPr>
          <a:lstStyle/>
          <a:p>
            <a:pPr marL="571500" indent="-571500">
              <a:buFont typeface="Wingdings" pitchFamily="2" charset="2"/>
              <a:buChar char="v"/>
            </a:pPr>
            <a:r>
              <a:rPr lang="en-US" dirty="0">
                <a:latin typeface="Poppins"/>
              </a:rPr>
              <a:t>Taking up digital alternatives can offer additional income, additional employment opportunities and improved access to knowledge and general information that benefit women and girls.</a:t>
            </a:r>
          </a:p>
        </p:txBody>
      </p:sp>
      <p:sp>
        <p:nvSpPr>
          <p:cNvPr id="91" name="Rectangle 90"/>
          <p:cNvSpPr/>
          <p:nvPr/>
        </p:nvSpPr>
        <p:spPr>
          <a:xfrm>
            <a:off x="4304138" y="9021852"/>
            <a:ext cx="13088844" cy="4062651"/>
          </a:xfrm>
          <a:prstGeom prst="rect">
            <a:avLst/>
          </a:prstGeom>
        </p:spPr>
        <p:txBody>
          <a:bodyPr wrap="square">
            <a:spAutoFit/>
          </a:bodyPr>
          <a:lstStyle/>
          <a:p>
            <a:pPr marL="571500" indent="-571500">
              <a:buFont typeface="Wingdings" pitchFamily="2" charset="2"/>
              <a:buChar char="§"/>
            </a:pPr>
            <a:r>
              <a:rPr lang="en-US" dirty="0">
                <a:latin typeface="Poppins"/>
              </a:rPr>
              <a:t>Digital </a:t>
            </a:r>
            <a:r>
              <a:rPr lang="en-US" dirty="0" smtClean="0">
                <a:latin typeface="Poppins"/>
              </a:rPr>
              <a:t>Platforms</a:t>
            </a:r>
          </a:p>
          <a:p>
            <a:pPr marL="571500" indent="-571500">
              <a:buFont typeface="Wingdings" pitchFamily="2" charset="2"/>
              <a:buChar char="§"/>
            </a:pPr>
            <a:endParaRPr lang="en-US" sz="1600" dirty="0">
              <a:latin typeface="Poppins"/>
            </a:endParaRPr>
          </a:p>
          <a:p>
            <a:r>
              <a:rPr lang="en-US" dirty="0">
                <a:latin typeface="Poppins"/>
              </a:rPr>
              <a:t>     -Economic platform; online </a:t>
            </a:r>
            <a:r>
              <a:rPr lang="en-US" dirty="0" smtClean="0">
                <a:latin typeface="Poppins"/>
              </a:rPr>
              <a:t>banking</a:t>
            </a:r>
          </a:p>
          <a:p>
            <a:endParaRPr lang="en-US" sz="1400" dirty="0">
              <a:latin typeface="Poppins"/>
            </a:endParaRPr>
          </a:p>
          <a:p>
            <a:r>
              <a:rPr lang="en-US" dirty="0">
                <a:latin typeface="Poppins"/>
              </a:rPr>
              <a:t>     -Digital labor platform; </a:t>
            </a:r>
            <a:r>
              <a:rPr lang="en-US" dirty="0" err="1">
                <a:latin typeface="Poppins"/>
              </a:rPr>
              <a:t>upwork</a:t>
            </a:r>
            <a:r>
              <a:rPr lang="en-US" dirty="0">
                <a:latin typeface="Poppins"/>
              </a:rPr>
              <a:t>, </a:t>
            </a:r>
            <a:r>
              <a:rPr lang="en-US" dirty="0" smtClean="0">
                <a:latin typeface="Poppins"/>
              </a:rPr>
              <a:t>freelancer</a:t>
            </a:r>
          </a:p>
          <a:p>
            <a:endParaRPr lang="en-US" sz="1200" dirty="0">
              <a:latin typeface="Poppins"/>
            </a:endParaRPr>
          </a:p>
          <a:p>
            <a:r>
              <a:rPr lang="en-US" dirty="0">
                <a:latin typeface="Poppins"/>
              </a:rPr>
              <a:t>      -Ride Services;  </a:t>
            </a:r>
            <a:r>
              <a:rPr lang="en-US" dirty="0" err="1">
                <a:latin typeface="Poppins"/>
              </a:rPr>
              <a:t>Uber</a:t>
            </a:r>
            <a:r>
              <a:rPr lang="en-US" dirty="0">
                <a:latin typeface="Poppins"/>
              </a:rPr>
              <a:t>, </a:t>
            </a:r>
            <a:r>
              <a:rPr lang="en-US" dirty="0" smtClean="0">
                <a:latin typeface="Poppins"/>
              </a:rPr>
              <a:t>Bolt</a:t>
            </a:r>
          </a:p>
          <a:p>
            <a:endParaRPr lang="en-US" dirty="0">
              <a:latin typeface="Poppins"/>
            </a:endParaRPr>
          </a:p>
          <a:p>
            <a:pPr marL="571500" indent="-571500">
              <a:buFont typeface="Wingdings" pitchFamily="2" charset="2"/>
              <a:buChar char="§"/>
            </a:pPr>
            <a:r>
              <a:rPr lang="en-US" dirty="0">
                <a:latin typeface="Poppins"/>
              </a:rPr>
              <a:t>Cloud Computing</a:t>
            </a:r>
          </a:p>
        </p:txBody>
      </p:sp>
      <p:sp>
        <p:nvSpPr>
          <p:cNvPr id="92" name="TextBox 91"/>
          <p:cNvSpPr txBox="1"/>
          <p:nvPr/>
        </p:nvSpPr>
        <p:spPr>
          <a:xfrm>
            <a:off x="3752193" y="252248"/>
            <a:ext cx="14738907" cy="1015663"/>
          </a:xfrm>
          <a:prstGeom prst="rect">
            <a:avLst/>
          </a:prstGeom>
          <a:noFill/>
        </p:spPr>
        <p:txBody>
          <a:bodyPr wrap="square" rtlCol="0">
            <a:spAutoFit/>
          </a:bodyPr>
          <a:lstStyle/>
          <a:p>
            <a:pPr algn="ctr"/>
            <a:r>
              <a:rPr lang="en-US" sz="6000" b="1" dirty="0" smtClean="0">
                <a:latin typeface="Poppins"/>
              </a:rPr>
              <a:t>DIGILITALIZATION TOOLS</a:t>
            </a:r>
            <a:endParaRPr lang="en-US" sz="6000" b="1" dirty="0">
              <a:latin typeface="Poppins"/>
            </a:endParaRPr>
          </a:p>
        </p:txBody>
      </p:sp>
    </p:spTree>
    <p:extLst>
      <p:ext uri="{BB962C8B-B14F-4D97-AF65-F5344CB8AC3E}">
        <p14:creationId xmlns:p14="http://schemas.microsoft.com/office/powerpoint/2010/main" val="4025297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7FAF1469-C099-E140-9E2A-15202C679193}"/>
              </a:ext>
            </a:extLst>
          </p:cNvPr>
          <p:cNvGrpSpPr/>
          <p:nvPr/>
        </p:nvGrpSpPr>
        <p:grpSpPr>
          <a:xfrm>
            <a:off x="0" y="2832888"/>
            <a:ext cx="8646605" cy="14820280"/>
            <a:chOff x="8332101" y="820889"/>
            <a:chExt cx="7200756" cy="12342095"/>
          </a:xfrm>
        </p:grpSpPr>
        <p:sp>
          <p:nvSpPr>
            <p:cNvPr id="5" name="Freeform 1">
              <a:extLst>
                <a:ext uri="{FF2B5EF4-FFF2-40B4-BE49-F238E27FC236}">
                  <a16:creationId xmlns="" xmlns:a16="http://schemas.microsoft.com/office/drawing/2014/main" id="{1F0926C7-5344-8D42-96CC-279AE0E5B7EA}"/>
                </a:ext>
              </a:extLst>
            </p:cNvPr>
            <p:cNvSpPr>
              <a:spLocks noChangeArrowheads="1"/>
            </p:cNvSpPr>
            <p:nvPr/>
          </p:nvSpPr>
          <p:spPr bwMode="auto">
            <a:xfrm>
              <a:off x="8332101" y="2891825"/>
              <a:ext cx="3113608" cy="2782372"/>
            </a:xfrm>
            <a:custGeom>
              <a:avLst/>
              <a:gdLst>
                <a:gd name="T0" fmla="*/ 4083 w 4766"/>
                <a:gd name="T1" fmla="*/ 0 h 4259"/>
                <a:gd name="T2" fmla="*/ 4083 w 4766"/>
                <a:gd name="T3" fmla="*/ 0 h 4259"/>
                <a:gd name="T4" fmla="*/ 3698 w 4766"/>
                <a:gd name="T5" fmla="*/ 195 h 4259"/>
                <a:gd name="T6" fmla="*/ 3698 w 4766"/>
                <a:gd name="T7" fmla="*/ 195 h 4259"/>
                <a:gd name="T8" fmla="*/ 3641 w 4766"/>
                <a:gd name="T9" fmla="*/ 389 h 4259"/>
                <a:gd name="T10" fmla="*/ 3641 w 4766"/>
                <a:gd name="T11" fmla="*/ 1782 h 4259"/>
                <a:gd name="T12" fmla="*/ 3641 w 4766"/>
                <a:gd name="T13" fmla="*/ 3869 h 4259"/>
                <a:gd name="T14" fmla="*/ 3641 w 4766"/>
                <a:gd name="T15" fmla="*/ 3869 h 4259"/>
                <a:gd name="T16" fmla="*/ 3264 w 4766"/>
                <a:gd name="T17" fmla="*/ 4194 h 4259"/>
                <a:gd name="T18" fmla="*/ 0 w 4766"/>
                <a:gd name="T19" fmla="*/ 4194 h 4259"/>
                <a:gd name="T20" fmla="*/ 0 w 4766"/>
                <a:gd name="T21" fmla="*/ 4258 h 4259"/>
                <a:gd name="T22" fmla="*/ 3264 w 4766"/>
                <a:gd name="T23" fmla="*/ 4258 h 4259"/>
                <a:gd name="T24" fmla="*/ 3264 w 4766"/>
                <a:gd name="T25" fmla="*/ 4258 h 4259"/>
                <a:gd name="T26" fmla="*/ 3648 w 4766"/>
                <a:gd name="T27" fmla="*/ 4063 h 4259"/>
                <a:gd name="T28" fmla="*/ 3648 w 4766"/>
                <a:gd name="T29" fmla="*/ 4063 h 4259"/>
                <a:gd name="T30" fmla="*/ 3706 w 4766"/>
                <a:gd name="T31" fmla="*/ 3869 h 4259"/>
                <a:gd name="T32" fmla="*/ 3706 w 4766"/>
                <a:gd name="T33" fmla="*/ 2571 h 4259"/>
                <a:gd name="T34" fmla="*/ 3706 w 4766"/>
                <a:gd name="T35" fmla="*/ 390 h 4259"/>
                <a:gd name="T36" fmla="*/ 3706 w 4766"/>
                <a:gd name="T37" fmla="*/ 390 h 4259"/>
                <a:gd name="T38" fmla="*/ 4083 w 4766"/>
                <a:gd name="T39" fmla="*/ 64 h 4259"/>
                <a:gd name="T40" fmla="*/ 4765 w 4766"/>
                <a:gd name="T41" fmla="*/ 64 h 4259"/>
                <a:gd name="T42" fmla="*/ 4765 w 4766"/>
                <a:gd name="T43" fmla="*/ 0 h 4259"/>
                <a:gd name="T44" fmla="*/ 4083 w 4766"/>
                <a:gd name="T45" fmla="*/ 0 h 4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66" h="4259">
                  <a:moveTo>
                    <a:pt x="4083" y="0"/>
                  </a:moveTo>
                  <a:lnTo>
                    <a:pt x="4083" y="0"/>
                  </a:lnTo>
                  <a:cubicBezTo>
                    <a:pt x="3858" y="0"/>
                    <a:pt x="3750" y="106"/>
                    <a:pt x="3698" y="195"/>
                  </a:cubicBezTo>
                  <a:lnTo>
                    <a:pt x="3698" y="195"/>
                  </a:lnTo>
                  <a:cubicBezTo>
                    <a:pt x="3643" y="290"/>
                    <a:pt x="3641" y="385"/>
                    <a:pt x="3641" y="389"/>
                  </a:cubicBezTo>
                  <a:lnTo>
                    <a:pt x="3641" y="1782"/>
                  </a:lnTo>
                  <a:lnTo>
                    <a:pt x="3641" y="3869"/>
                  </a:lnTo>
                  <a:lnTo>
                    <a:pt x="3641" y="3869"/>
                  </a:lnTo>
                  <a:cubicBezTo>
                    <a:pt x="3640" y="3881"/>
                    <a:pt x="3631" y="4194"/>
                    <a:pt x="3264" y="4194"/>
                  </a:cubicBezTo>
                  <a:lnTo>
                    <a:pt x="0" y="4194"/>
                  </a:lnTo>
                  <a:lnTo>
                    <a:pt x="0" y="4258"/>
                  </a:lnTo>
                  <a:lnTo>
                    <a:pt x="3264" y="4258"/>
                  </a:lnTo>
                  <a:lnTo>
                    <a:pt x="3264" y="4258"/>
                  </a:lnTo>
                  <a:cubicBezTo>
                    <a:pt x="3488" y="4258"/>
                    <a:pt x="3597" y="4153"/>
                    <a:pt x="3648" y="4063"/>
                  </a:cubicBezTo>
                  <a:lnTo>
                    <a:pt x="3648" y="4063"/>
                  </a:lnTo>
                  <a:cubicBezTo>
                    <a:pt x="3704" y="3968"/>
                    <a:pt x="3706" y="3873"/>
                    <a:pt x="3706" y="3869"/>
                  </a:cubicBezTo>
                  <a:lnTo>
                    <a:pt x="3706" y="2571"/>
                  </a:lnTo>
                  <a:lnTo>
                    <a:pt x="3706" y="390"/>
                  </a:lnTo>
                  <a:lnTo>
                    <a:pt x="3706" y="390"/>
                  </a:lnTo>
                  <a:cubicBezTo>
                    <a:pt x="3706" y="377"/>
                    <a:pt x="3716" y="64"/>
                    <a:pt x="4083" y="64"/>
                  </a:cubicBezTo>
                  <a:lnTo>
                    <a:pt x="4765" y="64"/>
                  </a:lnTo>
                  <a:lnTo>
                    <a:pt x="4765" y="0"/>
                  </a:lnTo>
                  <a:lnTo>
                    <a:pt x="4083" y="0"/>
                  </a:lnTo>
                </a:path>
              </a:pathLst>
            </a:custGeom>
            <a:solidFill>
              <a:schemeClr val="accent6">
                <a:lumMod val="25000"/>
              </a:schemeClr>
            </a:solidFill>
            <a:ln>
              <a:noFill/>
            </a:ln>
            <a:effectLst/>
          </p:spPr>
          <p:txBody>
            <a:bodyPr wrap="none" anchor="ctr"/>
            <a:lstStyle/>
            <a:p>
              <a:endParaRPr lang="en-US" sz="6532" dirty="0">
                <a:latin typeface="Lato Light" panose="020F0502020204030203" pitchFamily="34" charset="0"/>
              </a:endParaRPr>
            </a:p>
          </p:txBody>
        </p:sp>
        <p:sp>
          <p:nvSpPr>
            <p:cNvPr id="6" name="Freeform 2">
              <a:extLst>
                <a:ext uri="{FF2B5EF4-FFF2-40B4-BE49-F238E27FC236}">
                  <a16:creationId xmlns="" xmlns:a16="http://schemas.microsoft.com/office/drawing/2014/main" id="{A2B0EA51-5066-C843-B44F-75A9CC340630}"/>
                </a:ext>
              </a:extLst>
            </p:cNvPr>
            <p:cNvSpPr>
              <a:spLocks noChangeArrowheads="1"/>
            </p:cNvSpPr>
            <p:nvPr/>
          </p:nvSpPr>
          <p:spPr bwMode="auto">
            <a:xfrm>
              <a:off x="10400158" y="5377528"/>
              <a:ext cx="1843394" cy="1975887"/>
            </a:xfrm>
            <a:custGeom>
              <a:avLst/>
              <a:gdLst>
                <a:gd name="T0" fmla="*/ 926 w 2821"/>
                <a:gd name="T1" fmla="*/ 3022 h 3023"/>
                <a:gd name="T2" fmla="*/ 2573 w 2821"/>
                <a:gd name="T3" fmla="*/ 1136 h 3023"/>
                <a:gd name="T4" fmla="*/ 2573 w 2821"/>
                <a:gd name="T5" fmla="*/ 1136 h 3023"/>
                <a:gd name="T6" fmla="*/ 2558 w 2821"/>
                <a:gd name="T7" fmla="*/ 208 h 3023"/>
                <a:gd name="T8" fmla="*/ 2558 w 2821"/>
                <a:gd name="T9" fmla="*/ 208 h 3023"/>
                <a:gd name="T10" fmla="*/ 1649 w 2821"/>
                <a:gd name="T11" fmla="*/ 385 h 3023"/>
                <a:gd name="T12" fmla="*/ 1647 w 2821"/>
                <a:gd name="T13" fmla="*/ 383 h 3023"/>
                <a:gd name="T14" fmla="*/ 0 w 2821"/>
                <a:gd name="T15" fmla="*/ 2269 h 3023"/>
                <a:gd name="T16" fmla="*/ 926 w 2821"/>
                <a:gd name="T17" fmla="*/ 302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1" h="3023">
                  <a:moveTo>
                    <a:pt x="926" y="3022"/>
                  </a:moveTo>
                  <a:lnTo>
                    <a:pt x="2573" y="1136"/>
                  </a:lnTo>
                  <a:lnTo>
                    <a:pt x="2573" y="1136"/>
                  </a:lnTo>
                  <a:cubicBezTo>
                    <a:pt x="2820" y="831"/>
                    <a:pt x="2813" y="415"/>
                    <a:pt x="2558" y="208"/>
                  </a:cubicBezTo>
                  <a:lnTo>
                    <a:pt x="2558" y="208"/>
                  </a:lnTo>
                  <a:cubicBezTo>
                    <a:pt x="2304" y="0"/>
                    <a:pt x="1896" y="80"/>
                    <a:pt x="1649" y="385"/>
                  </a:cubicBezTo>
                  <a:lnTo>
                    <a:pt x="1647" y="383"/>
                  </a:lnTo>
                  <a:lnTo>
                    <a:pt x="0" y="2269"/>
                  </a:lnTo>
                  <a:lnTo>
                    <a:pt x="926" y="3022"/>
                  </a:ln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7" name="Freeform 3">
              <a:extLst>
                <a:ext uri="{FF2B5EF4-FFF2-40B4-BE49-F238E27FC236}">
                  <a16:creationId xmlns="" xmlns:a16="http://schemas.microsoft.com/office/drawing/2014/main" id="{7574AFA1-E62A-C442-8F3E-0DDBA7390D58}"/>
                </a:ext>
              </a:extLst>
            </p:cNvPr>
            <p:cNvSpPr>
              <a:spLocks noChangeArrowheads="1"/>
            </p:cNvSpPr>
            <p:nvPr/>
          </p:nvSpPr>
          <p:spPr bwMode="auto">
            <a:xfrm>
              <a:off x="13545448" y="5377528"/>
              <a:ext cx="1843394" cy="1975887"/>
            </a:xfrm>
            <a:custGeom>
              <a:avLst/>
              <a:gdLst>
                <a:gd name="T0" fmla="*/ 1894 w 2822"/>
                <a:gd name="T1" fmla="*/ 3022 h 3023"/>
                <a:gd name="T2" fmla="*/ 247 w 2822"/>
                <a:gd name="T3" fmla="*/ 1136 h 3023"/>
                <a:gd name="T4" fmla="*/ 247 w 2822"/>
                <a:gd name="T5" fmla="*/ 1136 h 3023"/>
                <a:gd name="T6" fmla="*/ 261 w 2822"/>
                <a:gd name="T7" fmla="*/ 208 h 3023"/>
                <a:gd name="T8" fmla="*/ 261 w 2822"/>
                <a:gd name="T9" fmla="*/ 208 h 3023"/>
                <a:gd name="T10" fmla="*/ 1171 w 2822"/>
                <a:gd name="T11" fmla="*/ 385 h 3023"/>
                <a:gd name="T12" fmla="*/ 1174 w 2822"/>
                <a:gd name="T13" fmla="*/ 383 h 3023"/>
                <a:gd name="T14" fmla="*/ 2821 w 2822"/>
                <a:gd name="T15" fmla="*/ 2269 h 3023"/>
                <a:gd name="T16" fmla="*/ 1894 w 2822"/>
                <a:gd name="T17" fmla="*/ 302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2" h="3023">
                  <a:moveTo>
                    <a:pt x="1894" y="3022"/>
                  </a:moveTo>
                  <a:lnTo>
                    <a:pt x="247" y="1136"/>
                  </a:lnTo>
                  <a:lnTo>
                    <a:pt x="247" y="1136"/>
                  </a:lnTo>
                  <a:cubicBezTo>
                    <a:pt x="0" y="831"/>
                    <a:pt x="6" y="415"/>
                    <a:pt x="261" y="208"/>
                  </a:cubicBezTo>
                  <a:lnTo>
                    <a:pt x="261" y="208"/>
                  </a:lnTo>
                  <a:cubicBezTo>
                    <a:pt x="516" y="0"/>
                    <a:pt x="924" y="80"/>
                    <a:pt x="1171" y="385"/>
                  </a:cubicBezTo>
                  <a:lnTo>
                    <a:pt x="1174" y="383"/>
                  </a:lnTo>
                  <a:lnTo>
                    <a:pt x="2821" y="2269"/>
                  </a:lnTo>
                  <a:lnTo>
                    <a:pt x="1894" y="3022"/>
                  </a:lnTo>
                </a:path>
              </a:pathLst>
            </a:custGeom>
            <a:solidFill>
              <a:schemeClr val="accent3">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8" name="Freeform 4">
              <a:extLst>
                <a:ext uri="{FF2B5EF4-FFF2-40B4-BE49-F238E27FC236}">
                  <a16:creationId xmlns="" xmlns:a16="http://schemas.microsoft.com/office/drawing/2014/main" id="{14C7F2AF-5284-DC40-91A3-5CACF483EC77}"/>
                </a:ext>
              </a:extLst>
            </p:cNvPr>
            <p:cNvSpPr>
              <a:spLocks noChangeArrowheads="1"/>
            </p:cNvSpPr>
            <p:nvPr/>
          </p:nvSpPr>
          <p:spPr bwMode="auto">
            <a:xfrm>
              <a:off x="13545449" y="12180802"/>
              <a:ext cx="535736" cy="267867"/>
            </a:xfrm>
            <a:custGeom>
              <a:avLst/>
              <a:gdLst>
                <a:gd name="T0" fmla="*/ 0 w 820"/>
                <a:gd name="T1" fmla="*/ 120 h 412"/>
                <a:gd name="T2" fmla="*/ 0 w 820"/>
                <a:gd name="T3" fmla="*/ 120 h 412"/>
                <a:gd name="T4" fmla="*/ 244 w 820"/>
                <a:gd name="T5" fmla="*/ 37 h 412"/>
                <a:gd name="T6" fmla="*/ 244 w 820"/>
                <a:gd name="T7" fmla="*/ 37 h 412"/>
                <a:gd name="T8" fmla="*/ 730 w 820"/>
                <a:gd name="T9" fmla="*/ 99 h 412"/>
                <a:gd name="T10" fmla="*/ 730 w 820"/>
                <a:gd name="T11" fmla="*/ 99 h 412"/>
                <a:gd name="T12" fmla="*/ 804 w 820"/>
                <a:gd name="T13" fmla="*/ 349 h 412"/>
                <a:gd name="T14" fmla="*/ 804 w 820"/>
                <a:gd name="T15" fmla="*/ 349 h 412"/>
                <a:gd name="T16" fmla="*/ 392 w 820"/>
                <a:gd name="T17" fmla="*/ 402 h 412"/>
                <a:gd name="T18" fmla="*/ 392 w 820"/>
                <a:gd name="T19" fmla="*/ 402 h 412"/>
                <a:gd name="T20" fmla="*/ 0 w 820"/>
                <a:gd name="T21" fmla="*/ 1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0" h="412">
                  <a:moveTo>
                    <a:pt x="0" y="120"/>
                  </a:moveTo>
                  <a:lnTo>
                    <a:pt x="0" y="120"/>
                  </a:lnTo>
                  <a:cubicBezTo>
                    <a:pt x="0" y="120"/>
                    <a:pt x="3" y="0"/>
                    <a:pt x="244" y="37"/>
                  </a:cubicBezTo>
                  <a:lnTo>
                    <a:pt x="244" y="37"/>
                  </a:lnTo>
                  <a:cubicBezTo>
                    <a:pt x="485" y="74"/>
                    <a:pt x="640" y="114"/>
                    <a:pt x="730" y="99"/>
                  </a:cubicBezTo>
                  <a:lnTo>
                    <a:pt x="730" y="99"/>
                  </a:lnTo>
                  <a:cubicBezTo>
                    <a:pt x="819" y="83"/>
                    <a:pt x="819" y="340"/>
                    <a:pt x="804" y="349"/>
                  </a:cubicBezTo>
                  <a:lnTo>
                    <a:pt x="804" y="349"/>
                  </a:lnTo>
                  <a:cubicBezTo>
                    <a:pt x="788" y="359"/>
                    <a:pt x="417" y="411"/>
                    <a:pt x="392" y="402"/>
                  </a:cubicBezTo>
                  <a:lnTo>
                    <a:pt x="392" y="402"/>
                  </a:lnTo>
                  <a:cubicBezTo>
                    <a:pt x="368" y="393"/>
                    <a:pt x="0" y="120"/>
                    <a:pt x="0" y="120"/>
                  </a:cubicBezTo>
                </a:path>
              </a:pathLst>
            </a:custGeom>
            <a:solidFill>
              <a:srgbClr val="8C643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9" name="Freeform 5">
              <a:extLst>
                <a:ext uri="{FF2B5EF4-FFF2-40B4-BE49-F238E27FC236}">
                  <a16:creationId xmlns="" xmlns:a16="http://schemas.microsoft.com/office/drawing/2014/main" id="{830A65DB-E993-8149-88B3-73F14029BD93}"/>
                </a:ext>
              </a:extLst>
            </p:cNvPr>
            <p:cNvSpPr>
              <a:spLocks noChangeArrowheads="1"/>
            </p:cNvSpPr>
            <p:nvPr/>
          </p:nvSpPr>
          <p:spPr bwMode="auto">
            <a:xfrm>
              <a:off x="13424476" y="12537959"/>
              <a:ext cx="1713781" cy="625025"/>
            </a:xfrm>
            <a:custGeom>
              <a:avLst/>
              <a:gdLst>
                <a:gd name="T0" fmla="*/ 117 w 2622"/>
                <a:gd name="T1" fmla="*/ 0 h 956"/>
                <a:gd name="T2" fmla="*/ 117 w 2622"/>
                <a:gd name="T3" fmla="*/ 0 h 956"/>
                <a:gd name="T4" fmla="*/ 40 w 2622"/>
                <a:gd name="T5" fmla="*/ 295 h 956"/>
                <a:gd name="T6" fmla="*/ 40 w 2622"/>
                <a:gd name="T7" fmla="*/ 295 h 956"/>
                <a:gd name="T8" fmla="*/ 739 w 2622"/>
                <a:gd name="T9" fmla="*/ 562 h 956"/>
                <a:gd name="T10" fmla="*/ 739 w 2622"/>
                <a:gd name="T11" fmla="*/ 562 h 956"/>
                <a:gd name="T12" fmla="*/ 2494 w 2622"/>
                <a:gd name="T13" fmla="*/ 590 h 956"/>
                <a:gd name="T14" fmla="*/ 2494 w 2622"/>
                <a:gd name="T15" fmla="*/ 590 h 956"/>
                <a:gd name="T16" fmla="*/ 2373 w 2622"/>
                <a:gd name="T17" fmla="*/ 244 h 956"/>
                <a:gd name="T18" fmla="*/ 2373 w 2622"/>
                <a:gd name="T19" fmla="*/ 244 h 956"/>
                <a:gd name="T20" fmla="*/ 117 w 2622"/>
                <a:gd name="T21" fmla="*/ 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 h="956">
                  <a:moveTo>
                    <a:pt x="117" y="0"/>
                  </a:moveTo>
                  <a:lnTo>
                    <a:pt x="117" y="0"/>
                  </a:lnTo>
                  <a:cubicBezTo>
                    <a:pt x="117" y="0"/>
                    <a:pt x="0" y="81"/>
                    <a:pt x="40" y="295"/>
                  </a:cubicBezTo>
                  <a:lnTo>
                    <a:pt x="40" y="295"/>
                  </a:lnTo>
                  <a:cubicBezTo>
                    <a:pt x="59" y="372"/>
                    <a:pt x="280" y="348"/>
                    <a:pt x="739" y="562"/>
                  </a:cubicBezTo>
                  <a:lnTo>
                    <a:pt x="739" y="562"/>
                  </a:lnTo>
                  <a:cubicBezTo>
                    <a:pt x="1197" y="775"/>
                    <a:pt x="1810" y="955"/>
                    <a:pt x="2494" y="590"/>
                  </a:cubicBezTo>
                  <a:lnTo>
                    <a:pt x="2494" y="590"/>
                  </a:lnTo>
                  <a:cubicBezTo>
                    <a:pt x="2565" y="553"/>
                    <a:pt x="2621" y="265"/>
                    <a:pt x="2373" y="244"/>
                  </a:cubicBezTo>
                  <a:lnTo>
                    <a:pt x="2373" y="244"/>
                  </a:lnTo>
                  <a:cubicBezTo>
                    <a:pt x="2126" y="222"/>
                    <a:pt x="117" y="0"/>
                    <a:pt x="117" y="0"/>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10" name="Freeform 6">
              <a:extLst>
                <a:ext uri="{FF2B5EF4-FFF2-40B4-BE49-F238E27FC236}">
                  <a16:creationId xmlns="" xmlns:a16="http://schemas.microsoft.com/office/drawing/2014/main" id="{E065925F-F9BF-774A-A2C0-90D5D5C9D6F6}"/>
                </a:ext>
              </a:extLst>
            </p:cNvPr>
            <p:cNvSpPr>
              <a:spLocks noChangeArrowheads="1"/>
            </p:cNvSpPr>
            <p:nvPr/>
          </p:nvSpPr>
          <p:spPr bwMode="auto">
            <a:xfrm>
              <a:off x="13614575" y="11812123"/>
              <a:ext cx="529976" cy="648067"/>
            </a:xfrm>
            <a:custGeom>
              <a:avLst/>
              <a:gdLst>
                <a:gd name="T0" fmla="*/ 810 w 811"/>
                <a:gd name="T1" fmla="*/ 889 h 992"/>
                <a:gd name="T2" fmla="*/ 810 w 811"/>
                <a:gd name="T3" fmla="*/ 889 h 992"/>
                <a:gd name="T4" fmla="*/ 692 w 811"/>
                <a:gd name="T5" fmla="*/ 991 h 992"/>
                <a:gd name="T6" fmla="*/ 119 w 811"/>
                <a:gd name="T7" fmla="*/ 991 h 992"/>
                <a:gd name="T8" fmla="*/ 119 w 811"/>
                <a:gd name="T9" fmla="*/ 991 h 992"/>
                <a:gd name="T10" fmla="*/ 0 w 811"/>
                <a:gd name="T11" fmla="*/ 889 h 992"/>
                <a:gd name="T12" fmla="*/ 0 w 811"/>
                <a:gd name="T13" fmla="*/ 102 h 992"/>
                <a:gd name="T14" fmla="*/ 0 w 811"/>
                <a:gd name="T15" fmla="*/ 102 h 992"/>
                <a:gd name="T16" fmla="*/ 119 w 811"/>
                <a:gd name="T17" fmla="*/ 0 h 992"/>
                <a:gd name="T18" fmla="*/ 692 w 811"/>
                <a:gd name="T19" fmla="*/ 0 h 992"/>
                <a:gd name="T20" fmla="*/ 692 w 811"/>
                <a:gd name="T21" fmla="*/ 0 h 992"/>
                <a:gd name="T22" fmla="*/ 810 w 811"/>
                <a:gd name="T23" fmla="*/ 102 h 992"/>
                <a:gd name="T24" fmla="*/ 810 w 811"/>
                <a:gd name="T25" fmla="*/ 88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2">
                  <a:moveTo>
                    <a:pt x="810" y="889"/>
                  </a:moveTo>
                  <a:lnTo>
                    <a:pt x="810" y="889"/>
                  </a:lnTo>
                  <a:cubicBezTo>
                    <a:pt x="810" y="945"/>
                    <a:pt x="757" y="991"/>
                    <a:pt x="692" y="991"/>
                  </a:cubicBezTo>
                  <a:lnTo>
                    <a:pt x="119" y="991"/>
                  </a:lnTo>
                  <a:lnTo>
                    <a:pt x="119" y="991"/>
                  </a:lnTo>
                  <a:cubicBezTo>
                    <a:pt x="53" y="991"/>
                    <a:pt x="0" y="945"/>
                    <a:pt x="0" y="889"/>
                  </a:cubicBezTo>
                  <a:lnTo>
                    <a:pt x="0" y="102"/>
                  </a:lnTo>
                  <a:lnTo>
                    <a:pt x="0" y="102"/>
                  </a:lnTo>
                  <a:cubicBezTo>
                    <a:pt x="0" y="46"/>
                    <a:pt x="53" y="0"/>
                    <a:pt x="119" y="0"/>
                  </a:cubicBezTo>
                  <a:lnTo>
                    <a:pt x="692" y="0"/>
                  </a:lnTo>
                  <a:lnTo>
                    <a:pt x="692" y="0"/>
                  </a:lnTo>
                  <a:cubicBezTo>
                    <a:pt x="757" y="0"/>
                    <a:pt x="810" y="46"/>
                    <a:pt x="810" y="102"/>
                  </a:cubicBezTo>
                  <a:lnTo>
                    <a:pt x="810" y="889"/>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1" name="Freeform 7">
              <a:extLst>
                <a:ext uri="{FF2B5EF4-FFF2-40B4-BE49-F238E27FC236}">
                  <a16:creationId xmlns="" xmlns:a16="http://schemas.microsoft.com/office/drawing/2014/main" id="{8D5C3421-7A1E-434E-A16E-C37B0BEFE880}"/>
                </a:ext>
              </a:extLst>
            </p:cNvPr>
            <p:cNvSpPr>
              <a:spLocks noChangeArrowheads="1"/>
            </p:cNvSpPr>
            <p:nvPr/>
          </p:nvSpPr>
          <p:spPr bwMode="auto">
            <a:xfrm>
              <a:off x="13476322" y="12085750"/>
              <a:ext cx="1595688" cy="924578"/>
            </a:xfrm>
            <a:custGeom>
              <a:avLst/>
              <a:gdLst>
                <a:gd name="T0" fmla="*/ 103 w 2443"/>
                <a:gd name="T1" fmla="*/ 263 h 1417"/>
                <a:gd name="T2" fmla="*/ 103 w 2443"/>
                <a:gd name="T3" fmla="*/ 263 h 1417"/>
                <a:gd name="T4" fmla="*/ 3 w 2443"/>
                <a:gd name="T5" fmla="*/ 724 h 1417"/>
                <a:gd name="T6" fmla="*/ 3 w 2443"/>
                <a:gd name="T7" fmla="*/ 724 h 1417"/>
                <a:gd name="T8" fmla="*/ 482 w 2443"/>
                <a:gd name="T9" fmla="*/ 908 h 1417"/>
                <a:gd name="T10" fmla="*/ 482 w 2443"/>
                <a:gd name="T11" fmla="*/ 908 h 1417"/>
                <a:gd name="T12" fmla="*/ 2380 w 2443"/>
                <a:gd name="T13" fmla="*/ 1005 h 1417"/>
                <a:gd name="T14" fmla="*/ 2380 w 2443"/>
                <a:gd name="T15" fmla="*/ 1005 h 1417"/>
                <a:gd name="T16" fmla="*/ 1615 w 2443"/>
                <a:gd name="T17" fmla="*/ 413 h 1417"/>
                <a:gd name="T18" fmla="*/ 1615 w 2443"/>
                <a:gd name="T19" fmla="*/ 413 h 1417"/>
                <a:gd name="T20" fmla="*/ 1204 w 2443"/>
                <a:gd name="T21" fmla="*/ 37 h 1417"/>
                <a:gd name="T22" fmla="*/ 1204 w 2443"/>
                <a:gd name="T23" fmla="*/ 37 h 1417"/>
                <a:gd name="T24" fmla="*/ 653 w 2443"/>
                <a:gd name="T25" fmla="*/ 347 h 1417"/>
                <a:gd name="T26" fmla="*/ 653 w 2443"/>
                <a:gd name="T27" fmla="*/ 347 h 1417"/>
                <a:gd name="T28" fmla="*/ 103 w 2443"/>
                <a:gd name="T29" fmla="*/ 263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3" h="1417">
                  <a:moveTo>
                    <a:pt x="103" y="263"/>
                  </a:moveTo>
                  <a:lnTo>
                    <a:pt x="103" y="263"/>
                  </a:lnTo>
                  <a:cubicBezTo>
                    <a:pt x="103" y="263"/>
                    <a:pt x="0" y="638"/>
                    <a:pt x="3" y="724"/>
                  </a:cubicBezTo>
                  <a:lnTo>
                    <a:pt x="3" y="724"/>
                  </a:lnTo>
                  <a:cubicBezTo>
                    <a:pt x="288" y="811"/>
                    <a:pt x="200" y="775"/>
                    <a:pt x="482" y="908"/>
                  </a:cubicBezTo>
                  <a:lnTo>
                    <a:pt x="482" y="908"/>
                  </a:lnTo>
                  <a:cubicBezTo>
                    <a:pt x="764" y="1041"/>
                    <a:pt x="1888" y="1416"/>
                    <a:pt x="2380" y="1005"/>
                  </a:cubicBezTo>
                  <a:lnTo>
                    <a:pt x="2380" y="1005"/>
                  </a:lnTo>
                  <a:cubicBezTo>
                    <a:pt x="2442" y="943"/>
                    <a:pt x="2305" y="580"/>
                    <a:pt x="1615" y="413"/>
                  </a:cubicBezTo>
                  <a:lnTo>
                    <a:pt x="1615" y="413"/>
                  </a:lnTo>
                  <a:cubicBezTo>
                    <a:pt x="1483" y="360"/>
                    <a:pt x="1281" y="149"/>
                    <a:pt x="1204" y="37"/>
                  </a:cubicBezTo>
                  <a:lnTo>
                    <a:pt x="1204" y="37"/>
                  </a:lnTo>
                  <a:cubicBezTo>
                    <a:pt x="1074" y="0"/>
                    <a:pt x="883" y="136"/>
                    <a:pt x="653" y="347"/>
                  </a:cubicBezTo>
                  <a:lnTo>
                    <a:pt x="653" y="347"/>
                  </a:lnTo>
                  <a:cubicBezTo>
                    <a:pt x="424" y="558"/>
                    <a:pt x="112" y="164"/>
                    <a:pt x="103" y="263"/>
                  </a:cubicBez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2" name="Freeform 8">
              <a:extLst>
                <a:ext uri="{FF2B5EF4-FFF2-40B4-BE49-F238E27FC236}">
                  <a16:creationId xmlns="" xmlns:a16="http://schemas.microsoft.com/office/drawing/2014/main" id="{4C53D7E2-6D7D-8047-93CF-D6B134B65969}"/>
                </a:ext>
              </a:extLst>
            </p:cNvPr>
            <p:cNvSpPr>
              <a:spLocks noChangeArrowheads="1"/>
            </p:cNvSpPr>
            <p:nvPr/>
          </p:nvSpPr>
          <p:spPr bwMode="auto">
            <a:xfrm>
              <a:off x="14121510" y="12160638"/>
              <a:ext cx="362918" cy="282270"/>
            </a:xfrm>
            <a:custGeom>
              <a:avLst/>
              <a:gdLst>
                <a:gd name="T0" fmla="*/ 259 w 554"/>
                <a:gd name="T1" fmla="*/ 55 h 433"/>
                <a:gd name="T2" fmla="*/ 72 w 554"/>
                <a:gd name="T3" fmla="*/ 143 h 433"/>
                <a:gd name="T4" fmla="*/ 177 w 554"/>
                <a:gd name="T5" fmla="*/ 132 h 433"/>
                <a:gd name="T6" fmla="*/ 215 w 554"/>
                <a:gd name="T7" fmla="*/ 128 h 433"/>
                <a:gd name="T8" fmla="*/ 378 w 554"/>
                <a:gd name="T9" fmla="*/ 162 h 433"/>
                <a:gd name="T10" fmla="*/ 247 w 554"/>
                <a:gd name="T11" fmla="*/ 169 h 433"/>
                <a:gd name="T12" fmla="*/ 236 w 554"/>
                <a:gd name="T13" fmla="*/ 255 h 433"/>
                <a:gd name="T14" fmla="*/ 343 w 554"/>
                <a:gd name="T15" fmla="*/ 222 h 433"/>
                <a:gd name="T16" fmla="*/ 378 w 554"/>
                <a:gd name="T17" fmla="*/ 162 h 433"/>
                <a:gd name="T18" fmla="*/ 353 w 554"/>
                <a:gd name="T19" fmla="*/ 421 h 433"/>
                <a:gd name="T20" fmla="*/ 330 w 554"/>
                <a:gd name="T21" fmla="*/ 270 h 433"/>
                <a:gd name="T22" fmla="*/ 226 w 554"/>
                <a:gd name="T23" fmla="*/ 308 h 433"/>
                <a:gd name="T24" fmla="*/ 206 w 554"/>
                <a:gd name="T25" fmla="*/ 307 h 433"/>
                <a:gd name="T26" fmla="*/ 195 w 554"/>
                <a:gd name="T27" fmla="*/ 291 h 433"/>
                <a:gd name="T28" fmla="*/ 201 w 554"/>
                <a:gd name="T29" fmla="*/ 173 h 433"/>
                <a:gd name="T30" fmla="*/ 182 w 554"/>
                <a:gd name="T31" fmla="*/ 175 h 433"/>
                <a:gd name="T32" fmla="*/ 25 w 554"/>
                <a:gd name="T33" fmla="*/ 191 h 433"/>
                <a:gd name="T34" fmla="*/ 4 w 554"/>
                <a:gd name="T35" fmla="*/ 180 h 433"/>
                <a:gd name="T36" fmla="*/ 5 w 554"/>
                <a:gd name="T37" fmla="*/ 157 h 433"/>
                <a:gd name="T38" fmla="*/ 312 w 554"/>
                <a:gd name="T39" fmla="*/ 8 h 433"/>
                <a:gd name="T40" fmla="*/ 330 w 554"/>
                <a:gd name="T41" fmla="*/ 22 h 433"/>
                <a:gd name="T42" fmla="*/ 326 w 554"/>
                <a:gd name="T43" fmla="*/ 46 h 433"/>
                <a:gd name="T44" fmla="*/ 266 w 554"/>
                <a:gd name="T45" fmla="*/ 123 h 433"/>
                <a:gd name="T46" fmla="*/ 428 w 554"/>
                <a:gd name="T47" fmla="*/ 123 h 433"/>
                <a:gd name="T48" fmla="*/ 445 w 554"/>
                <a:gd name="T49" fmla="*/ 138 h 433"/>
                <a:gd name="T50" fmla="*/ 439 w 554"/>
                <a:gd name="T51" fmla="*/ 160 h 433"/>
                <a:gd name="T52" fmla="*/ 396 w 554"/>
                <a:gd name="T53" fmla="*/ 213 h 433"/>
                <a:gd name="T54" fmla="*/ 533 w 554"/>
                <a:gd name="T55" fmla="*/ 211 h 433"/>
                <a:gd name="T56" fmla="*/ 552 w 554"/>
                <a:gd name="T57" fmla="*/ 234 h 433"/>
                <a:gd name="T58" fmla="*/ 528 w 554"/>
                <a:gd name="T59" fmla="*/ 253 h 433"/>
                <a:gd name="T60" fmla="*/ 376 w 554"/>
                <a:gd name="T61" fmla="*/ 261 h 433"/>
                <a:gd name="T62" fmla="*/ 391 w 554"/>
                <a:gd name="T63" fmla="*/ 400 h 433"/>
                <a:gd name="T64" fmla="*/ 383 w 554"/>
                <a:gd name="T65" fmla="*/ 429 h 433"/>
                <a:gd name="T66" fmla="*/ 372 w 554"/>
                <a:gd name="T67" fmla="*/ 43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433">
                  <a:moveTo>
                    <a:pt x="259" y="55"/>
                  </a:moveTo>
                  <a:lnTo>
                    <a:pt x="259" y="55"/>
                  </a:lnTo>
                  <a:cubicBezTo>
                    <a:pt x="209" y="61"/>
                    <a:pt x="131" y="82"/>
                    <a:pt x="72" y="143"/>
                  </a:cubicBezTo>
                  <a:lnTo>
                    <a:pt x="72" y="143"/>
                  </a:lnTo>
                  <a:cubicBezTo>
                    <a:pt x="110" y="139"/>
                    <a:pt x="145" y="135"/>
                    <a:pt x="177" y="132"/>
                  </a:cubicBezTo>
                  <a:lnTo>
                    <a:pt x="177" y="132"/>
                  </a:lnTo>
                  <a:cubicBezTo>
                    <a:pt x="191" y="131"/>
                    <a:pt x="203" y="130"/>
                    <a:pt x="215" y="128"/>
                  </a:cubicBezTo>
                  <a:lnTo>
                    <a:pt x="215" y="128"/>
                  </a:lnTo>
                  <a:cubicBezTo>
                    <a:pt x="226" y="103"/>
                    <a:pt x="240" y="78"/>
                    <a:pt x="259" y="55"/>
                  </a:cubicBezTo>
                  <a:close/>
                  <a:moveTo>
                    <a:pt x="378" y="162"/>
                  </a:moveTo>
                  <a:lnTo>
                    <a:pt x="378" y="162"/>
                  </a:lnTo>
                  <a:cubicBezTo>
                    <a:pt x="343" y="161"/>
                    <a:pt x="300" y="164"/>
                    <a:pt x="247" y="169"/>
                  </a:cubicBezTo>
                  <a:lnTo>
                    <a:pt x="247" y="169"/>
                  </a:lnTo>
                  <a:cubicBezTo>
                    <a:pt x="239" y="196"/>
                    <a:pt x="235" y="224"/>
                    <a:pt x="236" y="255"/>
                  </a:cubicBezTo>
                  <a:lnTo>
                    <a:pt x="236" y="255"/>
                  </a:lnTo>
                  <a:cubicBezTo>
                    <a:pt x="272" y="240"/>
                    <a:pt x="308" y="229"/>
                    <a:pt x="343" y="222"/>
                  </a:cubicBezTo>
                  <a:lnTo>
                    <a:pt x="343" y="222"/>
                  </a:lnTo>
                  <a:cubicBezTo>
                    <a:pt x="351" y="202"/>
                    <a:pt x="363" y="182"/>
                    <a:pt x="378" y="162"/>
                  </a:cubicBezTo>
                  <a:close/>
                  <a:moveTo>
                    <a:pt x="353" y="421"/>
                  </a:moveTo>
                  <a:lnTo>
                    <a:pt x="353" y="421"/>
                  </a:lnTo>
                  <a:cubicBezTo>
                    <a:pt x="353" y="420"/>
                    <a:pt x="315" y="354"/>
                    <a:pt x="330" y="270"/>
                  </a:cubicBezTo>
                  <a:lnTo>
                    <a:pt x="330" y="270"/>
                  </a:lnTo>
                  <a:cubicBezTo>
                    <a:pt x="296" y="279"/>
                    <a:pt x="260" y="290"/>
                    <a:pt x="226" y="308"/>
                  </a:cubicBezTo>
                  <a:lnTo>
                    <a:pt x="226" y="308"/>
                  </a:lnTo>
                  <a:cubicBezTo>
                    <a:pt x="219" y="311"/>
                    <a:pt x="212" y="311"/>
                    <a:pt x="206" y="307"/>
                  </a:cubicBezTo>
                  <a:lnTo>
                    <a:pt x="206" y="307"/>
                  </a:lnTo>
                  <a:cubicBezTo>
                    <a:pt x="199" y="304"/>
                    <a:pt x="195" y="298"/>
                    <a:pt x="195" y="291"/>
                  </a:cubicBezTo>
                  <a:lnTo>
                    <a:pt x="195" y="291"/>
                  </a:lnTo>
                  <a:cubicBezTo>
                    <a:pt x="190" y="249"/>
                    <a:pt x="192" y="210"/>
                    <a:pt x="201" y="173"/>
                  </a:cubicBezTo>
                  <a:lnTo>
                    <a:pt x="201" y="173"/>
                  </a:lnTo>
                  <a:cubicBezTo>
                    <a:pt x="195" y="174"/>
                    <a:pt x="188" y="175"/>
                    <a:pt x="182" y="175"/>
                  </a:cubicBezTo>
                  <a:lnTo>
                    <a:pt x="182" y="175"/>
                  </a:lnTo>
                  <a:cubicBezTo>
                    <a:pt x="136" y="180"/>
                    <a:pt x="84" y="185"/>
                    <a:pt x="25" y="191"/>
                  </a:cubicBezTo>
                  <a:lnTo>
                    <a:pt x="25" y="191"/>
                  </a:lnTo>
                  <a:cubicBezTo>
                    <a:pt x="16" y="192"/>
                    <a:pt x="9" y="187"/>
                    <a:pt x="4" y="180"/>
                  </a:cubicBezTo>
                  <a:lnTo>
                    <a:pt x="4" y="180"/>
                  </a:lnTo>
                  <a:cubicBezTo>
                    <a:pt x="0" y="173"/>
                    <a:pt x="0" y="164"/>
                    <a:pt x="5" y="157"/>
                  </a:cubicBezTo>
                  <a:lnTo>
                    <a:pt x="5" y="157"/>
                  </a:lnTo>
                  <a:cubicBezTo>
                    <a:pt x="108" y="0"/>
                    <a:pt x="303" y="8"/>
                    <a:pt x="312" y="8"/>
                  </a:cubicBezTo>
                  <a:lnTo>
                    <a:pt x="312" y="8"/>
                  </a:lnTo>
                  <a:cubicBezTo>
                    <a:pt x="320" y="8"/>
                    <a:pt x="327" y="14"/>
                    <a:pt x="330" y="22"/>
                  </a:cubicBezTo>
                  <a:lnTo>
                    <a:pt x="330" y="22"/>
                  </a:lnTo>
                  <a:cubicBezTo>
                    <a:pt x="334" y="30"/>
                    <a:pt x="332" y="39"/>
                    <a:pt x="326" y="46"/>
                  </a:cubicBezTo>
                  <a:lnTo>
                    <a:pt x="326" y="46"/>
                  </a:lnTo>
                  <a:cubicBezTo>
                    <a:pt x="300" y="70"/>
                    <a:pt x="280" y="96"/>
                    <a:pt x="266" y="123"/>
                  </a:cubicBezTo>
                  <a:lnTo>
                    <a:pt x="266" y="123"/>
                  </a:lnTo>
                  <a:cubicBezTo>
                    <a:pt x="335" y="118"/>
                    <a:pt x="386" y="115"/>
                    <a:pt x="428" y="123"/>
                  </a:cubicBezTo>
                  <a:lnTo>
                    <a:pt x="428" y="123"/>
                  </a:lnTo>
                  <a:cubicBezTo>
                    <a:pt x="436" y="124"/>
                    <a:pt x="443" y="130"/>
                    <a:pt x="445" y="138"/>
                  </a:cubicBezTo>
                  <a:lnTo>
                    <a:pt x="445" y="138"/>
                  </a:lnTo>
                  <a:cubicBezTo>
                    <a:pt x="447" y="146"/>
                    <a:pt x="445" y="155"/>
                    <a:pt x="439" y="160"/>
                  </a:cubicBezTo>
                  <a:lnTo>
                    <a:pt x="439" y="160"/>
                  </a:lnTo>
                  <a:cubicBezTo>
                    <a:pt x="420" y="178"/>
                    <a:pt x="407" y="196"/>
                    <a:pt x="396" y="213"/>
                  </a:cubicBezTo>
                  <a:lnTo>
                    <a:pt x="396" y="213"/>
                  </a:lnTo>
                  <a:cubicBezTo>
                    <a:pt x="472" y="203"/>
                    <a:pt x="529" y="210"/>
                    <a:pt x="533" y="211"/>
                  </a:cubicBezTo>
                  <a:lnTo>
                    <a:pt x="533" y="211"/>
                  </a:lnTo>
                  <a:cubicBezTo>
                    <a:pt x="545" y="212"/>
                    <a:pt x="553" y="222"/>
                    <a:pt x="552" y="234"/>
                  </a:cubicBezTo>
                  <a:lnTo>
                    <a:pt x="552" y="234"/>
                  </a:lnTo>
                  <a:cubicBezTo>
                    <a:pt x="551" y="246"/>
                    <a:pt x="541" y="254"/>
                    <a:pt x="528" y="253"/>
                  </a:cubicBezTo>
                  <a:lnTo>
                    <a:pt x="528" y="253"/>
                  </a:lnTo>
                  <a:cubicBezTo>
                    <a:pt x="527" y="253"/>
                    <a:pt x="461" y="246"/>
                    <a:pt x="376" y="261"/>
                  </a:cubicBezTo>
                  <a:lnTo>
                    <a:pt x="376" y="261"/>
                  </a:lnTo>
                  <a:cubicBezTo>
                    <a:pt x="355" y="335"/>
                    <a:pt x="388" y="396"/>
                    <a:pt x="391" y="400"/>
                  </a:cubicBezTo>
                  <a:lnTo>
                    <a:pt x="391" y="400"/>
                  </a:lnTo>
                  <a:cubicBezTo>
                    <a:pt x="397" y="410"/>
                    <a:pt x="393" y="423"/>
                    <a:pt x="383" y="429"/>
                  </a:cubicBezTo>
                  <a:lnTo>
                    <a:pt x="383" y="429"/>
                  </a:lnTo>
                  <a:cubicBezTo>
                    <a:pt x="379" y="431"/>
                    <a:pt x="376" y="432"/>
                    <a:pt x="372" y="432"/>
                  </a:cubicBezTo>
                  <a:lnTo>
                    <a:pt x="372" y="432"/>
                  </a:lnTo>
                  <a:cubicBezTo>
                    <a:pt x="365" y="432"/>
                    <a:pt x="357" y="428"/>
                    <a:pt x="353" y="421"/>
                  </a:cubicBezTo>
                  <a:close/>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13" name="Freeform 9">
              <a:extLst>
                <a:ext uri="{FF2B5EF4-FFF2-40B4-BE49-F238E27FC236}">
                  <a16:creationId xmlns="" xmlns:a16="http://schemas.microsoft.com/office/drawing/2014/main" id="{90474B9C-7A8E-8F40-9D06-45C23E2D3802}"/>
                </a:ext>
              </a:extLst>
            </p:cNvPr>
            <p:cNvSpPr>
              <a:spLocks noChangeArrowheads="1"/>
            </p:cNvSpPr>
            <p:nvPr/>
          </p:nvSpPr>
          <p:spPr bwMode="auto">
            <a:xfrm>
              <a:off x="11739501" y="12180802"/>
              <a:ext cx="535736" cy="267867"/>
            </a:xfrm>
            <a:custGeom>
              <a:avLst/>
              <a:gdLst>
                <a:gd name="T0" fmla="*/ 820 w 821"/>
                <a:gd name="T1" fmla="*/ 120 h 412"/>
                <a:gd name="T2" fmla="*/ 820 w 821"/>
                <a:gd name="T3" fmla="*/ 120 h 412"/>
                <a:gd name="T4" fmla="*/ 575 w 821"/>
                <a:gd name="T5" fmla="*/ 37 h 412"/>
                <a:gd name="T6" fmla="*/ 575 w 821"/>
                <a:gd name="T7" fmla="*/ 37 h 412"/>
                <a:gd name="T8" fmla="*/ 90 w 821"/>
                <a:gd name="T9" fmla="*/ 99 h 412"/>
                <a:gd name="T10" fmla="*/ 90 w 821"/>
                <a:gd name="T11" fmla="*/ 99 h 412"/>
                <a:gd name="T12" fmla="*/ 16 w 821"/>
                <a:gd name="T13" fmla="*/ 349 h 412"/>
                <a:gd name="T14" fmla="*/ 16 w 821"/>
                <a:gd name="T15" fmla="*/ 349 h 412"/>
                <a:gd name="T16" fmla="*/ 428 w 821"/>
                <a:gd name="T17" fmla="*/ 402 h 412"/>
                <a:gd name="T18" fmla="*/ 428 w 821"/>
                <a:gd name="T19" fmla="*/ 402 h 412"/>
                <a:gd name="T20" fmla="*/ 820 w 821"/>
                <a:gd name="T21" fmla="*/ 1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1" h="412">
                  <a:moveTo>
                    <a:pt x="820" y="120"/>
                  </a:moveTo>
                  <a:lnTo>
                    <a:pt x="820" y="120"/>
                  </a:lnTo>
                  <a:cubicBezTo>
                    <a:pt x="820" y="120"/>
                    <a:pt x="817" y="0"/>
                    <a:pt x="575" y="37"/>
                  </a:cubicBezTo>
                  <a:lnTo>
                    <a:pt x="575" y="37"/>
                  </a:lnTo>
                  <a:cubicBezTo>
                    <a:pt x="334" y="74"/>
                    <a:pt x="180" y="114"/>
                    <a:pt x="90" y="99"/>
                  </a:cubicBezTo>
                  <a:lnTo>
                    <a:pt x="90" y="99"/>
                  </a:lnTo>
                  <a:cubicBezTo>
                    <a:pt x="0" y="83"/>
                    <a:pt x="0" y="340"/>
                    <a:pt x="16" y="349"/>
                  </a:cubicBezTo>
                  <a:lnTo>
                    <a:pt x="16" y="349"/>
                  </a:lnTo>
                  <a:cubicBezTo>
                    <a:pt x="31" y="359"/>
                    <a:pt x="403" y="411"/>
                    <a:pt x="428" y="402"/>
                  </a:cubicBezTo>
                  <a:lnTo>
                    <a:pt x="428" y="402"/>
                  </a:lnTo>
                  <a:cubicBezTo>
                    <a:pt x="453" y="393"/>
                    <a:pt x="820" y="120"/>
                    <a:pt x="820" y="120"/>
                  </a:cubicBezTo>
                </a:path>
              </a:pathLst>
            </a:custGeom>
            <a:solidFill>
              <a:srgbClr val="8C643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4" name="Freeform 10">
              <a:extLst>
                <a:ext uri="{FF2B5EF4-FFF2-40B4-BE49-F238E27FC236}">
                  <a16:creationId xmlns="" xmlns:a16="http://schemas.microsoft.com/office/drawing/2014/main" id="{D16FE844-D956-5F4D-89DC-BE64E09EE2E3}"/>
                </a:ext>
              </a:extLst>
            </p:cNvPr>
            <p:cNvSpPr>
              <a:spLocks noChangeArrowheads="1"/>
            </p:cNvSpPr>
            <p:nvPr/>
          </p:nvSpPr>
          <p:spPr bwMode="auto">
            <a:xfrm>
              <a:off x="10682428" y="12537959"/>
              <a:ext cx="1710900" cy="625025"/>
            </a:xfrm>
            <a:custGeom>
              <a:avLst/>
              <a:gdLst>
                <a:gd name="T0" fmla="*/ 2503 w 2621"/>
                <a:gd name="T1" fmla="*/ 0 h 956"/>
                <a:gd name="T2" fmla="*/ 2503 w 2621"/>
                <a:gd name="T3" fmla="*/ 0 h 956"/>
                <a:gd name="T4" fmla="*/ 2580 w 2621"/>
                <a:gd name="T5" fmla="*/ 295 h 956"/>
                <a:gd name="T6" fmla="*/ 2580 w 2621"/>
                <a:gd name="T7" fmla="*/ 295 h 956"/>
                <a:gd name="T8" fmla="*/ 1882 w 2621"/>
                <a:gd name="T9" fmla="*/ 562 h 956"/>
                <a:gd name="T10" fmla="*/ 1882 w 2621"/>
                <a:gd name="T11" fmla="*/ 562 h 956"/>
                <a:gd name="T12" fmla="*/ 127 w 2621"/>
                <a:gd name="T13" fmla="*/ 590 h 956"/>
                <a:gd name="T14" fmla="*/ 127 w 2621"/>
                <a:gd name="T15" fmla="*/ 590 h 956"/>
                <a:gd name="T16" fmla="*/ 248 w 2621"/>
                <a:gd name="T17" fmla="*/ 244 h 956"/>
                <a:gd name="T18" fmla="*/ 248 w 2621"/>
                <a:gd name="T19" fmla="*/ 244 h 956"/>
                <a:gd name="T20" fmla="*/ 2503 w 2621"/>
                <a:gd name="T21" fmla="*/ 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1" h="956">
                  <a:moveTo>
                    <a:pt x="2503" y="0"/>
                  </a:moveTo>
                  <a:lnTo>
                    <a:pt x="2503" y="0"/>
                  </a:lnTo>
                  <a:cubicBezTo>
                    <a:pt x="2503" y="0"/>
                    <a:pt x="2620" y="81"/>
                    <a:pt x="2580" y="295"/>
                  </a:cubicBezTo>
                  <a:lnTo>
                    <a:pt x="2580" y="295"/>
                  </a:lnTo>
                  <a:cubicBezTo>
                    <a:pt x="2562" y="372"/>
                    <a:pt x="2339" y="348"/>
                    <a:pt x="1882" y="562"/>
                  </a:cubicBezTo>
                  <a:lnTo>
                    <a:pt x="1882" y="562"/>
                  </a:lnTo>
                  <a:cubicBezTo>
                    <a:pt x="1424" y="775"/>
                    <a:pt x="811" y="955"/>
                    <a:pt x="127" y="590"/>
                  </a:cubicBezTo>
                  <a:lnTo>
                    <a:pt x="127" y="590"/>
                  </a:lnTo>
                  <a:cubicBezTo>
                    <a:pt x="56" y="553"/>
                    <a:pt x="0" y="265"/>
                    <a:pt x="248" y="244"/>
                  </a:cubicBezTo>
                  <a:lnTo>
                    <a:pt x="248" y="244"/>
                  </a:lnTo>
                  <a:cubicBezTo>
                    <a:pt x="495" y="222"/>
                    <a:pt x="2503" y="0"/>
                    <a:pt x="2503" y="0"/>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15" name="Freeform 11">
              <a:extLst>
                <a:ext uri="{FF2B5EF4-FFF2-40B4-BE49-F238E27FC236}">
                  <a16:creationId xmlns="" xmlns:a16="http://schemas.microsoft.com/office/drawing/2014/main" id="{D11E36DD-C34B-7549-A389-A6B09003D315}"/>
                </a:ext>
              </a:extLst>
            </p:cNvPr>
            <p:cNvSpPr>
              <a:spLocks noChangeArrowheads="1"/>
            </p:cNvSpPr>
            <p:nvPr/>
          </p:nvSpPr>
          <p:spPr bwMode="auto">
            <a:xfrm>
              <a:off x="11676133" y="11812123"/>
              <a:ext cx="529976" cy="648067"/>
            </a:xfrm>
            <a:custGeom>
              <a:avLst/>
              <a:gdLst>
                <a:gd name="T0" fmla="*/ 0 w 811"/>
                <a:gd name="T1" fmla="*/ 889 h 992"/>
                <a:gd name="T2" fmla="*/ 0 w 811"/>
                <a:gd name="T3" fmla="*/ 889 h 992"/>
                <a:gd name="T4" fmla="*/ 118 w 811"/>
                <a:gd name="T5" fmla="*/ 991 h 992"/>
                <a:gd name="T6" fmla="*/ 692 w 811"/>
                <a:gd name="T7" fmla="*/ 991 h 992"/>
                <a:gd name="T8" fmla="*/ 692 w 811"/>
                <a:gd name="T9" fmla="*/ 991 h 992"/>
                <a:gd name="T10" fmla="*/ 810 w 811"/>
                <a:gd name="T11" fmla="*/ 889 h 992"/>
                <a:gd name="T12" fmla="*/ 810 w 811"/>
                <a:gd name="T13" fmla="*/ 102 h 992"/>
                <a:gd name="T14" fmla="*/ 810 w 811"/>
                <a:gd name="T15" fmla="*/ 102 h 992"/>
                <a:gd name="T16" fmla="*/ 692 w 811"/>
                <a:gd name="T17" fmla="*/ 0 h 992"/>
                <a:gd name="T18" fmla="*/ 118 w 811"/>
                <a:gd name="T19" fmla="*/ 0 h 992"/>
                <a:gd name="T20" fmla="*/ 118 w 811"/>
                <a:gd name="T21" fmla="*/ 0 h 992"/>
                <a:gd name="T22" fmla="*/ 0 w 811"/>
                <a:gd name="T23" fmla="*/ 102 h 992"/>
                <a:gd name="T24" fmla="*/ 0 w 811"/>
                <a:gd name="T25" fmla="*/ 88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2">
                  <a:moveTo>
                    <a:pt x="0" y="889"/>
                  </a:moveTo>
                  <a:lnTo>
                    <a:pt x="0" y="889"/>
                  </a:lnTo>
                  <a:cubicBezTo>
                    <a:pt x="0" y="945"/>
                    <a:pt x="53" y="991"/>
                    <a:pt x="118" y="991"/>
                  </a:cubicBezTo>
                  <a:lnTo>
                    <a:pt x="692" y="991"/>
                  </a:lnTo>
                  <a:lnTo>
                    <a:pt x="692" y="991"/>
                  </a:lnTo>
                  <a:cubicBezTo>
                    <a:pt x="757" y="991"/>
                    <a:pt x="810" y="945"/>
                    <a:pt x="810" y="889"/>
                  </a:cubicBezTo>
                  <a:lnTo>
                    <a:pt x="810" y="102"/>
                  </a:lnTo>
                  <a:lnTo>
                    <a:pt x="810" y="102"/>
                  </a:lnTo>
                  <a:cubicBezTo>
                    <a:pt x="810" y="46"/>
                    <a:pt x="757" y="0"/>
                    <a:pt x="692" y="0"/>
                  </a:cubicBezTo>
                  <a:lnTo>
                    <a:pt x="118" y="0"/>
                  </a:lnTo>
                  <a:lnTo>
                    <a:pt x="118" y="0"/>
                  </a:lnTo>
                  <a:cubicBezTo>
                    <a:pt x="53" y="0"/>
                    <a:pt x="0" y="46"/>
                    <a:pt x="0" y="102"/>
                  </a:cubicBezTo>
                  <a:lnTo>
                    <a:pt x="0" y="889"/>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6" name="Freeform 12">
              <a:extLst>
                <a:ext uri="{FF2B5EF4-FFF2-40B4-BE49-F238E27FC236}">
                  <a16:creationId xmlns="" xmlns:a16="http://schemas.microsoft.com/office/drawing/2014/main" id="{6D35FE77-F6B7-0D41-9C72-94A17BB95359}"/>
                </a:ext>
              </a:extLst>
            </p:cNvPr>
            <p:cNvSpPr>
              <a:spLocks noChangeArrowheads="1"/>
            </p:cNvSpPr>
            <p:nvPr/>
          </p:nvSpPr>
          <p:spPr bwMode="auto">
            <a:xfrm>
              <a:off x="10745795" y="12085750"/>
              <a:ext cx="1595688" cy="924578"/>
            </a:xfrm>
            <a:custGeom>
              <a:avLst/>
              <a:gdLst>
                <a:gd name="T0" fmla="*/ 2339 w 2442"/>
                <a:gd name="T1" fmla="*/ 263 h 1417"/>
                <a:gd name="T2" fmla="*/ 2339 w 2442"/>
                <a:gd name="T3" fmla="*/ 263 h 1417"/>
                <a:gd name="T4" fmla="*/ 2437 w 2442"/>
                <a:gd name="T5" fmla="*/ 724 h 1417"/>
                <a:gd name="T6" fmla="*/ 2437 w 2442"/>
                <a:gd name="T7" fmla="*/ 724 h 1417"/>
                <a:gd name="T8" fmla="*/ 1960 w 2442"/>
                <a:gd name="T9" fmla="*/ 908 h 1417"/>
                <a:gd name="T10" fmla="*/ 1960 w 2442"/>
                <a:gd name="T11" fmla="*/ 908 h 1417"/>
                <a:gd name="T12" fmla="*/ 62 w 2442"/>
                <a:gd name="T13" fmla="*/ 1005 h 1417"/>
                <a:gd name="T14" fmla="*/ 62 w 2442"/>
                <a:gd name="T15" fmla="*/ 1005 h 1417"/>
                <a:gd name="T16" fmla="*/ 826 w 2442"/>
                <a:gd name="T17" fmla="*/ 413 h 1417"/>
                <a:gd name="T18" fmla="*/ 826 w 2442"/>
                <a:gd name="T19" fmla="*/ 413 h 1417"/>
                <a:gd name="T20" fmla="*/ 1238 w 2442"/>
                <a:gd name="T21" fmla="*/ 37 h 1417"/>
                <a:gd name="T22" fmla="*/ 1238 w 2442"/>
                <a:gd name="T23" fmla="*/ 37 h 1417"/>
                <a:gd name="T24" fmla="*/ 1789 w 2442"/>
                <a:gd name="T25" fmla="*/ 347 h 1417"/>
                <a:gd name="T26" fmla="*/ 1789 w 2442"/>
                <a:gd name="T27" fmla="*/ 347 h 1417"/>
                <a:gd name="T28" fmla="*/ 2339 w 2442"/>
                <a:gd name="T29" fmla="*/ 263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2" h="1417">
                  <a:moveTo>
                    <a:pt x="2339" y="263"/>
                  </a:moveTo>
                  <a:lnTo>
                    <a:pt x="2339" y="263"/>
                  </a:lnTo>
                  <a:cubicBezTo>
                    <a:pt x="2339" y="263"/>
                    <a:pt x="2441" y="638"/>
                    <a:pt x="2437" y="724"/>
                  </a:cubicBezTo>
                  <a:lnTo>
                    <a:pt x="2437" y="724"/>
                  </a:lnTo>
                  <a:cubicBezTo>
                    <a:pt x="2153" y="811"/>
                    <a:pt x="2240" y="775"/>
                    <a:pt x="1960" y="908"/>
                  </a:cubicBezTo>
                  <a:lnTo>
                    <a:pt x="1960" y="908"/>
                  </a:lnTo>
                  <a:cubicBezTo>
                    <a:pt x="1678" y="1041"/>
                    <a:pt x="554" y="1416"/>
                    <a:pt x="62" y="1005"/>
                  </a:cubicBezTo>
                  <a:lnTo>
                    <a:pt x="62" y="1005"/>
                  </a:lnTo>
                  <a:cubicBezTo>
                    <a:pt x="0" y="943"/>
                    <a:pt x="136" y="580"/>
                    <a:pt x="826" y="413"/>
                  </a:cubicBezTo>
                  <a:lnTo>
                    <a:pt x="826" y="413"/>
                  </a:lnTo>
                  <a:cubicBezTo>
                    <a:pt x="960" y="360"/>
                    <a:pt x="1160" y="149"/>
                    <a:pt x="1238" y="37"/>
                  </a:cubicBezTo>
                  <a:lnTo>
                    <a:pt x="1238" y="37"/>
                  </a:lnTo>
                  <a:cubicBezTo>
                    <a:pt x="1368" y="0"/>
                    <a:pt x="1560" y="136"/>
                    <a:pt x="1789" y="347"/>
                  </a:cubicBezTo>
                  <a:lnTo>
                    <a:pt x="1789" y="347"/>
                  </a:lnTo>
                  <a:cubicBezTo>
                    <a:pt x="2017" y="558"/>
                    <a:pt x="2329" y="164"/>
                    <a:pt x="2339" y="263"/>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17" name="Freeform 13">
              <a:extLst>
                <a:ext uri="{FF2B5EF4-FFF2-40B4-BE49-F238E27FC236}">
                  <a16:creationId xmlns="" xmlns:a16="http://schemas.microsoft.com/office/drawing/2014/main" id="{A282D7FB-96BC-B640-B694-4D26C1AA0922}"/>
                </a:ext>
              </a:extLst>
            </p:cNvPr>
            <p:cNvSpPr>
              <a:spLocks noChangeArrowheads="1"/>
            </p:cNvSpPr>
            <p:nvPr/>
          </p:nvSpPr>
          <p:spPr bwMode="auto">
            <a:xfrm>
              <a:off x="11330498" y="12160638"/>
              <a:ext cx="362918" cy="282270"/>
            </a:xfrm>
            <a:custGeom>
              <a:avLst/>
              <a:gdLst>
                <a:gd name="T0" fmla="*/ 338 w 554"/>
                <a:gd name="T1" fmla="*/ 128 h 433"/>
                <a:gd name="T2" fmla="*/ 376 w 554"/>
                <a:gd name="T3" fmla="*/ 132 h 433"/>
                <a:gd name="T4" fmla="*/ 481 w 554"/>
                <a:gd name="T5" fmla="*/ 143 h 433"/>
                <a:gd name="T6" fmla="*/ 294 w 554"/>
                <a:gd name="T7" fmla="*/ 55 h 433"/>
                <a:gd name="T8" fmla="*/ 210 w 554"/>
                <a:gd name="T9" fmla="*/ 222 h 433"/>
                <a:gd name="T10" fmla="*/ 317 w 554"/>
                <a:gd name="T11" fmla="*/ 256 h 433"/>
                <a:gd name="T12" fmla="*/ 306 w 554"/>
                <a:gd name="T13" fmla="*/ 169 h 433"/>
                <a:gd name="T14" fmla="*/ 175 w 554"/>
                <a:gd name="T15" fmla="*/ 162 h 433"/>
                <a:gd name="T16" fmla="*/ 210 w 554"/>
                <a:gd name="T17" fmla="*/ 222 h 433"/>
                <a:gd name="T18" fmla="*/ 181 w 554"/>
                <a:gd name="T19" fmla="*/ 432 h 433"/>
                <a:gd name="T20" fmla="*/ 170 w 554"/>
                <a:gd name="T21" fmla="*/ 429 h 433"/>
                <a:gd name="T22" fmla="*/ 162 w 554"/>
                <a:gd name="T23" fmla="*/ 400 h 433"/>
                <a:gd name="T24" fmla="*/ 178 w 554"/>
                <a:gd name="T25" fmla="*/ 261 h 433"/>
                <a:gd name="T26" fmla="*/ 25 w 554"/>
                <a:gd name="T27" fmla="*/ 253 h 433"/>
                <a:gd name="T28" fmla="*/ 1 w 554"/>
                <a:gd name="T29" fmla="*/ 234 h 433"/>
                <a:gd name="T30" fmla="*/ 20 w 554"/>
                <a:gd name="T31" fmla="*/ 211 h 433"/>
                <a:gd name="T32" fmla="*/ 157 w 554"/>
                <a:gd name="T33" fmla="*/ 213 h 433"/>
                <a:gd name="T34" fmla="*/ 114 w 554"/>
                <a:gd name="T35" fmla="*/ 160 h 433"/>
                <a:gd name="T36" fmla="*/ 108 w 554"/>
                <a:gd name="T37" fmla="*/ 138 h 433"/>
                <a:gd name="T38" fmla="*/ 125 w 554"/>
                <a:gd name="T39" fmla="*/ 123 h 433"/>
                <a:gd name="T40" fmla="*/ 287 w 554"/>
                <a:gd name="T41" fmla="*/ 123 h 433"/>
                <a:gd name="T42" fmla="*/ 228 w 554"/>
                <a:gd name="T43" fmla="*/ 46 h 433"/>
                <a:gd name="T44" fmla="*/ 223 w 554"/>
                <a:gd name="T45" fmla="*/ 22 h 433"/>
                <a:gd name="T46" fmla="*/ 241 w 554"/>
                <a:gd name="T47" fmla="*/ 8 h 433"/>
                <a:gd name="T48" fmla="*/ 548 w 554"/>
                <a:gd name="T49" fmla="*/ 157 h 433"/>
                <a:gd name="T50" fmla="*/ 549 w 554"/>
                <a:gd name="T51" fmla="*/ 180 h 433"/>
                <a:gd name="T52" fmla="*/ 528 w 554"/>
                <a:gd name="T53" fmla="*/ 191 h 433"/>
                <a:gd name="T54" fmla="*/ 371 w 554"/>
                <a:gd name="T55" fmla="*/ 175 h 433"/>
                <a:gd name="T56" fmla="*/ 352 w 554"/>
                <a:gd name="T57" fmla="*/ 173 h 433"/>
                <a:gd name="T58" fmla="*/ 359 w 554"/>
                <a:gd name="T59" fmla="*/ 291 h 433"/>
                <a:gd name="T60" fmla="*/ 347 w 554"/>
                <a:gd name="T61" fmla="*/ 307 h 433"/>
                <a:gd name="T62" fmla="*/ 327 w 554"/>
                <a:gd name="T63" fmla="*/ 308 h 433"/>
                <a:gd name="T64" fmla="*/ 224 w 554"/>
                <a:gd name="T65" fmla="*/ 270 h 433"/>
                <a:gd name="T66" fmla="*/ 200 w 554"/>
                <a:gd name="T67" fmla="*/ 42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433">
                  <a:moveTo>
                    <a:pt x="338" y="128"/>
                  </a:moveTo>
                  <a:lnTo>
                    <a:pt x="338" y="128"/>
                  </a:lnTo>
                  <a:cubicBezTo>
                    <a:pt x="350" y="130"/>
                    <a:pt x="362" y="131"/>
                    <a:pt x="376" y="132"/>
                  </a:cubicBezTo>
                  <a:lnTo>
                    <a:pt x="376" y="132"/>
                  </a:lnTo>
                  <a:cubicBezTo>
                    <a:pt x="408" y="135"/>
                    <a:pt x="443" y="140"/>
                    <a:pt x="481" y="143"/>
                  </a:cubicBezTo>
                  <a:lnTo>
                    <a:pt x="481" y="143"/>
                  </a:lnTo>
                  <a:cubicBezTo>
                    <a:pt x="422" y="82"/>
                    <a:pt x="344" y="61"/>
                    <a:pt x="294" y="55"/>
                  </a:cubicBezTo>
                  <a:lnTo>
                    <a:pt x="294" y="55"/>
                  </a:lnTo>
                  <a:cubicBezTo>
                    <a:pt x="313" y="78"/>
                    <a:pt x="327" y="103"/>
                    <a:pt x="338" y="128"/>
                  </a:cubicBezTo>
                  <a:close/>
                  <a:moveTo>
                    <a:pt x="210" y="222"/>
                  </a:moveTo>
                  <a:lnTo>
                    <a:pt x="210" y="222"/>
                  </a:lnTo>
                  <a:cubicBezTo>
                    <a:pt x="245" y="229"/>
                    <a:pt x="281" y="240"/>
                    <a:pt x="317" y="256"/>
                  </a:cubicBezTo>
                  <a:lnTo>
                    <a:pt x="317" y="256"/>
                  </a:lnTo>
                  <a:cubicBezTo>
                    <a:pt x="318" y="224"/>
                    <a:pt x="314" y="196"/>
                    <a:pt x="306" y="169"/>
                  </a:cubicBezTo>
                  <a:lnTo>
                    <a:pt x="306" y="169"/>
                  </a:lnTo>
                  <a:cubicBezTo>
                    <a:pt x="253" y="164"/>
                    <a:pt x="210" y="161"/>
                    <a:pt x="175" y="162"/>
                  </a:cubicBezTo>
                  <a:lnTo>
                    <a:pt x="175" y="162"/>
                  </a:lnTo>
                  <a:cubicBezTo>
                    <a:pt x="190" y="182"/>
                    <a:pt x="202" y="202"/>
                    <a:pt x="210" y="222"/>
                  </a:cubicBezTo>
                  <a:close/>
                  <a:moveTo>
                    <a:pt x="181" y="432"/>
                  </a:moveTo>
                  <a:lnTo>
                    <a:pt x="181" y="432"/>
                  </a:lnTo>
                  <a:cubicBezTo>
                    <a:pt x="178" y="432"/>
                    <a:pt x="174" y="431"/>
                    <a:pt x="170" y="429"/>
                  </a:cubicBezTo>
                  <a:lnTo>
                    <a:pt x="170" y="429"/>
                  </a:lnTo>
                  <a:cubicBezTo>
                    <a:pt x="160" y="423"/>
                    <a:pt x="156" y="410"/>
                    <a:pt x="162" y="400"/>
                  </a:cubicBezTo>
                  <a:lnTo>
                    <a:pt x="162" y="400"/>
                  </a:lnTo>
                  <a:cubicBezTo>
                    <a:pt x="165" y="396"/>
                    <a:pt x="198" y="335"/>
                    <a:pt x="178" y="261"/>
                  </a:cubicBezTo>
                  <a:lnTo>
                    <a:pt x="178" y="261"/>
                  </a:lnTo>
                  <a:cubicBezTo>
                    <a:pt x="92" y="246"/>
                    <a:pt x="26" y="253"/>
                    <a:pt x="25" y="253"/>
                  </a:cubicBezTo>
                  <a:lnTo>
                    <a:pt x="25" y="253"/>
                  </a:lnTo>
                  <a:cubicBezTo>
                    <a:pt x="13" y="254"/>
                    <a:pt x="3" y="246"/>
                    <a:pt x="1" y="234"/>
                  </a:cubicBezTo>
                  <a:lnTo>
                    <a:pt x="1" y="234"/>
                  </a:lnTo>
                  <a:cubicBezTo>
                    <a:pt x="0" y="222"/>
                    <a:pt x="8" y="212"/>
                    <a:pt x="20" y="211"/>
                  </a:cubicBezTo>
                  <a:lnTo>
                    <a:pt x="20" y="211"/>
                  </a:lnTo>
                  <a:cubicBezTo>
                    <a:pt x="24" y="210"/>
                    <a:pt x="81" y="203"/>
                    <a:pt x="157" y="213"/>
                  </a:cubicBezTo>
                  <a:lnTo>
                    <a:pt x="157" y="213"/>
                  </a:lnTo>
                  <a:cubicBezTo>
                    <a:pt x="147" y="196"/>
                    <a:pt x="133" y="178"/>
                    <a:pt x="114" y="160"/>
                  </a:cubicBezTo>
                  <a:lnTo>
                    <a:pt x="114" y="160"/>
                  </a:lnTo>
                  <a:cubicBezTo>
                    <a:pt x="108" y="155"/>
                    <a:pt x="106" y="146"/>
                    <a:pt x="108" y="138"/>
                  </a:cubicBezTo>
                  <a:lnTo>
                    <a:pt x="108" y="138"/>
                  </a:lnTo>
                  <a:cubicBezTo>
                    <a:pt x="111" y="130"/>
                    <a:pt x="117" y="124"/>
                    <a:pt x="125" y="123"/>
                  </a:cubicBezTo>
                  <a:lnTo>
                    <a:pt x="125" y="123"/>
                  </a:lnTo>
                  <a:cubicBezTo>
                    <a:pt x="168" y="115"/>
                    <a:pt x="219" y="118"/>
                    <a:pt x="287" y="123"/>
                  </a:cubicBezTo>
                  <a:lnTo>
                    <a:pt x="287" y="123"/>
                  </a:lnTo>
                  <a:cubicBezTo>
                    <a:pt x="273" y="96"/>
                    <a:pt x="253" y="70"/>
                    <a:pt x="228" y="46"/>
                  </a:cubicBezTo>
                  <a:lnTo>
                    <a:pt x="228" y="46"/>
                  </a:lnTo>
                  <a:cubicBezTo>
                    <a:pt x="222" y="39"/>
                    <a:pt x="219" y="30"/>
                    <a:pt x="223" y="22"/>
                  </a:cubicBezTo>
                  <a:lnTo>
                    <a:pt x="223" y="22"/>
                  </a:lnTo>
                  <a:cubicBezTo>
                    <a:pt x="226" y="14"/>
                    <a:pt x="233" y="8"/>
                    <a:pt x="241" y="8"/>
                  </a:cubicBezTo>
                  <a:lnTo>
                    <a:pt x="241" y="8"/>
                  </a:lnTo>
                  <a:cubicBezTo>
                    <a:pt x="250" y="8"/>
                    <a:pt x="445" y="0"/>
                    <a:pt x="548" y="157"/>
                  </a:cubicBezTo>
                  <a:lnTo>
                    <a:pt x="548" y="157"/>
                  </a:lnTo>
                  <a:cubicBezTo>
                    <a:pt x="553" y="164"/>
                    <a:pt x="553" y="173"/>
                    <a:pt x="549" y="180"/>
                  </a:cubicBezTo>
                  <a:lnTo>
                    <a:pt x="549" y="180"/>
                  </a:lnTo>
                  <a:cubicBezTo>
                    <a:pt x="545" y="187"/>
                    <a:pt x="537" y="192"/>
                    <a:pt x="528" y="191"/>
                  </a:cubicBezTo>
                  <a:lnTo>
                    <a:pt x="528" y="191"/>
                  </a:lnTo>
                  <a:cubicBezTo>
                    <a:pt x="469" y="185"/>
                    <a:pt x="417" y="180"/>
                    <a:pt x="371" y="175"/>
                  </a:cubicBezTo>
                  <a:lnTo>
                    <a:pt x="371" y="175"/>
                  </a:lnTo>
                  <a:cubicBezTo>
                    <a:pt x="365" y="175"/>
                    <a:pt x="359" y="174"/>
                    <a:pt x="352" y="173"/>
                  </a:cubicBezTo>
                  <a:lnTo>
                    <a:pt x="352" y="173"/>
                  </a:lnTo>
                  <a:cubicBezTo>
                    <a:pt x="361" y="210"/>
                    <a:pt x="363" y="249"/>
                    <a:pt x="359" y="291"/>
                  </a:cubicBezTo>
                  <a:lnTo>
                    <a:pt x="359" y="291"/>
                  </a:lnTo>
                  <a:cubicBezTo>
                    <a:pt x="358" y="298"/>
                    <a:pt x="354" y="304"/>
                    <a:pt x="347" y="307"/>
                  </a:cubicBezTo>
                  <a:lnTo>
                    <a:pt x="347" y="307"/>
                  </a:lnTo>
                  <a:cubicBezTo>
                    <a:pt x="341" y="311"/>
                    <a:pt x="334" y="311"/>
                    <a:pt x="327" y="308"/>
                  </a:cubicBezTo>
                  <a:lnTo>
                    <a:pt x="327" y="308"/>
                  </a:lnTo>
                  <a:cubicBezTo>
                    <a:pt x="293" y="290"/>
                    <a:pt x="257" y="279"/>
                    <a:pt x="224" y="270"/>
                  </a:cubicBezTo>
                  <a:lnTo>
                    <a:pt x="224" y="270"/>
                  </a:lnTo>
                  <a:cubicBezTo>
                    <a:pt x="238" y="354"/>
                    <a:pt x="201" y="420"/>
                    <a:pt x="200" y="421"/>
                  </a:cubicBezTo>
                  <a:lnTo>
                    <a:pt x="200" y="421"/>
                  </a:lnTo>
                  <a:cubicBezTo>
                    <a:pt x="196" y="428"/>
                    <a:pt x="189" y="432"/>
                    <a:pt x="181" y="432"/>
                  </a:cubicBezTo>
                  <a:close/>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18" name="Freeform 14">
              <a:extLst>
                <a:ext uri="{FF2B5EF4-FFF2-40B4-BE49-F238E27FC236}">
                  <a16:creationId xmlns="" xmlns:a16="http://schemas.microsoft.com/office/drawing/2014/main" id="{16184363-FB07-F443-A589-827152FBDF0E}"/>
                </a:ext>
              </a:extLst>
            </p:cNvPr>
            <p:cNvSpPr>
              <a:spLocks noChangeArrowheads="1"/>
            </p:cNvSpPr>
            <p:nvPr/>
          </p:nvSpPr>
          <p:spPr bwMode="auto">
            <a:xfrm>
              <a:off x="12882979" y="4988684"/>
              <a:ext cx="385961" cy="472370"/>
            </a:xfrm>
            <a:custGeom>
              <a:avLst/>
              <a:gdLst>
                <a:gd name="T0" fmla="*/ 590 w 591"/>
                <a:gd name="T1" fmla="*/ 0 h 725"/>
                <a:gd name="T2" fmla="*/ 58 w 591"/>
                <a:gd name="T3" fmla="*/ 0 h 725"/>
                <a:gd name="T4" fmla="*/ 0 w 591"/>
                <a:gd name="T5" fmla="*/ 359 h 725"/>
                <a:gd name="T6" fmla="*/ 58 w 591"/>
                <a:gd name="T7" fmla="*/ 724 h 725"/>
                <a:gd name="T8" fmla="*/ 590 w 591"/>
                <a:gd name="T9" fmla="*/ 724 h 725"/>
                <a:gd name="T10" fmla="*/ 590 w 591"/>
                <a:gd name="T11" fmla="*/ 0 h 725"/>
              </a:gdLst>
              <a:ahLst/>
              <a:cxnLst>
                <a:cxn ang="0">
                  <a:pos x="T0" y="T1"/>
                </a:cxn>
                <a:cxn ang="0">
                  <a:pos x="T2" y="T3"/>
                </a:cxn>
                <a:cxn ang="0">
                  <a:pos x="T4" y="T5"/>
                </a:cxn>
                <a:cxn ang="0">
                  <a:pos x="T6" y="T7"/>
                </a:cxn>
                <a:cxn ang="0">
                  <a:pos x="T8" y="T9"/>
                </a:cxn>
                <a:cxn ang="0">
                  <a:pos x="T10" y="T11"/>
                </a:cxn>
              </a:cxnLst>
              <a:rect l="0" t="0" r="r" b="b"/>
              <a:pathLst>
                <a:path w="591" h="725">
                  <a:moveTo>
                    <a:pt x="590" y="0"/>
                  </a:moveTo>
                  <a:lnTo>
                    <a:pt x="58" y="0"/>
                  </a:lnTo>
                  <a:lnTo>
                    <a:pt x="0" y="359"/>
                  </a:lnTo>
                  <a:lnTo>
                    <a:pt x="58" y="724"/>
                  </a:lnTo>
                  <a:lnTo>
                    <a:pt x="590" y="724"/>
                  </a:lnTo>
                  <a:lnTo>
                    <a:pt x="590" y="0"/>
                  </a:ln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9" name="Freeform 15">
              <a:extLst>
                <a:ext uri="{FF2B5EF4-FFF2-40B4-BE49-F238E27FC236}">
                  <a16:creationId xmlns="" xmlns:a16="http://schemas.microsoft.com/office/drawing/2014/main" id="{10666100-C1A9-6E46-9F92-D23C20D3530A}"/>
                </a:ext>
              </a:extLst>
            </p:cNvPr>
            <p:cNvSpPr>
              <a:spLocks noChangeArrowheads="1"/>
            </p:cNvSpPr>
            <p:nvPr/>
          </p:nvSpPr>
          <p:spPr bwMode="auto">
            <a:xfrm>
              <a:off x="12574788" y="4988684"/>
              <a:ext cx="348516" cy="472370"/>
            </a:xfrm>
            <a:custGeom>
              <a:avLst/>
              <a:gdLst>
                <a:gd name="T0" fmla="*/ 0 w 534"/>
                <a:gd name="T1" fmla="*/ 724 h 725"/>
                <a:gd name="T2" fmla="*/ 533 w 534"/>
                <a:gd name="T3" fmla="*/ 724 h 725"/>
                <a:gd name="T4" fmla="*/ 533 w 534"/>
                <a:gd name="T5" fmla="*/ 0 h 725"/>
                <a:gd name="T6" fmla="*/ 0 w 534"/>
                <a:gd name="T7" fmla="*/ 0 h 725"/>
                <a:gd name="T8" fmla="*/ 0 w 534"/>
                <a:gd name="T9" fmla="*/ 724 h 725"/>
              </a:gdLst>
              <a:ahLst/>
              <a:cxnLst>
                <a:cxn ang="0">
                  <a:pos x="T0" y="T1"/>
                </a:cxn>
                <a:cxn ang="0">
                  <a:pos x="T2" y="T3"/>
                </a:cxn>
                <a:cxn ang="0">
                  <a:pos x="T4" y="T5"/>
                </a:cxn>
                <a:cxn ang="0">
                  <a:pos x="T6" y="T7"/>
                </a:cxn>
                <a:cxn ang="0">
                  <a:pos x="T8" y="T9"/>
                </a:cxn>
              </a:cxnLst>
              <a:rect l="0" t="0" r="r" b="b"/>
              <a:pathLst>
                <a:path w="534" h="725">
                  <a:moveTo>
                    <a:pt x="0" y="724"/>
                  </a:moveTo>
                  <a:lnTo>
                    <a:pt x="533" y="724"/>
                  </a:lnTo>
                  <a:lnTo>
                    <a:pt x="533" y="0"/>
                  </a:lnTo>
                  <a:lnTo>
                    <a:pt x="0" y="0"/>
                  </a:lnTo>
                  <a:lnTo>
                    <a:pt x="0" y="724"/>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20" name="Freeform 16">
              <a:extLst>
                <a:ext uri="{FF2B5EF4-FFF2-40B4-BE49-F238E27FC236}">
                  <a16:creationId xmlns="" xmlns:a16="http://schemas.microsoft.com/office/drawing/2014/main" id="{5E8D716E-BC23-F04E-BAEB-030D309B1CDA}"/>
                </a:ext>
              </a:extLst>
            </p:cNvPr>
            <p:cNvSpPr>
              <a:spLocks noChangeArrowheads="1"/>
            </p:cNvSpPr>
            <p:nvPr/>
          </p:nvSpPr>
          <p:spPr bwMode="auto">
            <a:xfrm>
              <a:off x="11592604" y="8842529"/>
              <a:ext cx="1166523" cy="3214417"/>
            </a:xfrm>
            <a:custGeom>
              <a:avLst/>
              <a:gdLst>
                <a:gd name="T0" fmla="*/ 1060 w 1786"/>
                <a:gd name="T1" fmla="*/ 4920 h 4921"/>
                <a:gd name="T2" fmla="*/ 0 w 1786"/>
                <a:gd name="T3" fmla="*/ 4920 h 4921"/>
                <a:gd name="T4" fmla="*/ 0 w 1786"/>
                <a:gd name="T5" fmla="*/ 0 h 4921"/>
                <a:gd name="T6" fmla="*/ 1785 w 1786"/>
                <a:gd name="T7" fmla="*/ 174 h 4921"/>
                <a:gd name="T8" fmla="*/ 1785 w 1786"/>
                <a:gd name="T9" fmla="*/ 174 h 4921"/>
                <a:gd name="T10" fmla="*/ 1496 w 1786"/>
                <a:gd name="T11" fmla="*/ 565 h 4921"/>
                <a:gd name="T12" fmla="*/ 1496 w 1786"/>
                <a:gd name="T13" fmla="*/ 565 h 4921"/>
                <a:gd name="T14" fmla="*/ 1060 w 1786"/>
                <a:gd name="T15" fmla="*/ 4920 h 4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6" h="4921">
                  <a:moveTo>
                    <a:pt x="1060" y="4920"/>
                  </a:moveTo>
                  <a:lnTo>
                    <a:pt x="0" y="4920"/>
                  </a:lnTo>
                  <a:lnTo>
                    <a:pt x="0" y="0"/>
                  </a:lnTo>
                  <a:lnTo>
                    <a:pt x="1785" y="174"/>
                  </a:lnTo>
                  <a:lnTo>
                    <a:pt x="1785" y="174"/>
                  </a:lnTo>
                  <a:cubicBezTo>
                    <a:pt x="1785" y="174"/>
                    <a:pt x="1702" y="220"/>
                    <a:pt x="1496" y="565"/>
                  </a:cubicBezTo>
                  <a:lnTo>
                    <a:pt x="1496" y="565"/>
                  </a:lnTo>
                  <a:cubicBezTo>
                    <a:pt x="1216" y="1034"/>
                    <a:pt x="1060" y="4920"/>
                    <a:pt x="1060" y="4920"/>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1" name="Freeform 17">
              <a:extLst>
                <a:ext uri="{FF2B5EF4-FFF2-40B4-BE49-F238E27FC236}">
                  <a16:creationId xmlns="" xmlns:a16="http://schemas.microsoft.com/office/drawing/2014/main" id="{75B7A36D-8098-4645-A361-735C0934ED30}"/>
                </a:ext>
              </a:extLst>
            </p:cNvPr>
            <p:cNvSpPr>
              <a:spLocks noChangeArrowheads="1"/>
            </p:cNvSpPr>
            <p:nvPr/>
          </p:nvSpPr>
          <p:spPr bwMode="auto">
            <a:xfrm>
              <a:off x="13087482" y="8842529"/>
              <a:ext cx="1166522" cy="3214417"/>
            </a:xfrm>
            <a:custGeom>
              <a:avLst/>
              <a:gdLst>
                <a:gd name="T0" fmla="*/ 725 w 1787"/>
                <a:gd name="T1" fmla="*/ 4920 h 4921"/>
                <a:gd name="T2" fmla="*/ 1786 w 1787"/>
                <a:gd name="T3" fmla="*/ 4920 h 4921"/>
                <a:gd name="T4" fmla="*/ 1786 w 1787"/>
                <a:gd name="T5" fmla="*/ 0 h 4921"/>
                <a:gd name="T6" fmla="*/ 0 w 1787"/>
                <a:gd name="T7" fmla="*/ 174 h 4921"/>
                <a:gd name="T8" fmla="*/ 0 w 1787"/>
                <a:gd name="T9" fmla="*/ 174 h 4921"/>
                <a:gd name="T10" fmla="*/ 288 w 1787"/>
                <a:gd name="T11" fmla="*/ 565 h 4921"/>
                <a:gd name="T12" fmla="*/ 288 w 1787"/>
                <a:gd name="T13" fmla="*/ 565 h 4921"/>
                <a:gd name="T14" fmla="*/ 725 w 1787"/>
                <a:gd name="T15" fmla="*/ 4920 h 4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7" h="4921">
                  <a:moveTo>
                    <a:pt x="725" y="4920"/>
                  </a:moveTo>
                  <a:lnTo>
                    <a:pt x="1786" y="4920"/>
                  </a:lnTo>
                  <a:lnTo>
                    <a:pt x="1786" y="0"/>
                  </a:lnTo>
                  <a:lnTo>
                    <a:pt x="0" y="174"/>
                  </a:lnTo>
                  <a:lnTo>
                    <a:pt x="0" y="174"/>
                  </a:lnTo>
                  <a:cubicBezTo>
                    <a:pt x="0" y="174"/>
                    <a:pt x="82" y="220"/>
                    <a:pt x="288" y="565"/>
                  </a:cubicBezTo>
                  <a:lnTo>
                    <a:pt x="288" y="565"/>
                  </a:lnTo>
                  <a:cubicBezTo>
                    <a:pt x="569" y="1034"/>
                    <a:pt x="725" y="4920"/>
                    <a:pt x="725" y="4920"/>
                  </a:cubicBez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2" name="Freeform 18">
              <a:extLst>
                <a:ext uri="{FF2B5EF4-FFF2-40B4-BE49-F238E27FC236}">
                  <a16:creationId xmlns="" xmlns:a16="http://schemas.microsoft.com/office/drawing/2014/main" id="{85AD7C83-BF90-E940-9A68-7977A41413A8}"/>
                </a:ext>
              </a:extLst>
            </p:cNvPr>
            <p:cNvSpPr>
              <a:spLocks noChangeArrowheads="1"/>
            </p:cNvSpPr>
            <p:nvPr/>
          </p:nvSpPr>
          <p:spPr bwMode="auto">
            <a:xfrm>
              <a:off x="11592604" y="7820024"/>
              <a:ext cx="1368145" cy="1178043"/>
            </a:xfrm>
            <a:custGeom>
              <a:avLst/>
              <a:gdLst>
                <a:gd name="T0" fmla="*/ 0 w 2096"/>
                <a:gd name="T1" fmla="*/ 0 h 1802"/>
                <a:gd name="T2" fmla="*/ 0 w 2096"/>
                <a:gd name="T3" fmla="*/ 1685 h 1802"/>
                <a:gd name="T4" fmla="*/ 0 w 2096"/>
                <a:gd name="T5" fmla="*/ 1685 h 1802"/>
                <a:gd name="T6" fmla="*/ 2037 w 2096"/>
                <a:gd name="T7" fmla="*/ 1801 h 1802"/>
                <a:gd name="T8" fmla="*/ 2095 w 2096"/>
                <a:gd name="T9" fmla="*/ 1066 h 1802"/>
                <a:gd name="T10" fmla="*/ 2037 w 2096"/>
                <a:gd name="T11" fmla="*/ 0 h 1802"/>
                <a:gd name="T12" fmla="*/ 0 w 2096"/>
                <a:gd name="T13" fmla="*/ 0 h 1802"/>
              </a:gdLst>
              <a:ahLst/>
              <a:cxnLst>
                <a:cxn ang="0">
                  <a:pos x="T0" y="T1"/>
                </a:cxn>
                <a:cxn ang="0">
                  <a:pos x="T2" y="T3"/>
                </a:cxn>
                <a:cxn ang="0">
                  <a:pos x="T4" y="T5"/>
                </a:cxn>
                <a:cxn ang="0">
                  <a:pos x="T6" y="T7"/>
                </a:cxn>
                <a:cxn ang="0">
                  <a:pos x="T8" y="T9"/>
                </a:cxn>
                <a:cxn ang="0">
                  <a:pos x="T10" y="T11"/>
                </a:cxn>
                <a:cxn ang="0">
                  <a:pos x="T12" y="T13"/>
                </a:cxn>
              </a:cxnLst>
              <a:rect l="0" t="0" r="r" b="b"/>
              <a:pathLst>
                <a:path w="2096" h="1802">
                  <a:moveTo>
                    <a:pt x="0" y="0"/>
                  </a:moveTo>
                  <a:lnTo>
                    <a:pt x="0" y="1685"/>
                  </a:lnTo>
                  <a:lnTo>
                    <a:pt x="0" y="1685"/>
                  </a:lnTo>
                  <a:cubicBezTo>
                    <a:pt x="0" y="1685"/>
                    <a:pt x="1527" y="1801"/>
                    <a:pt x="2037" y="1801"/>
                  </a:cubicBezTo>
                  <a:lnTo>
                    <a:pt x="2095" y="1066"/>
                  </a:lnTo>
                  <a:lnTo>
                    <a:pt x="2037" y="0"/>
                  </a:lnTo>
                  <a:lnTo>
                    <a:pt x="0" y="0"/>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3" name="Freeform 19">
              <a:extLst>
                <a:ext uri="{FF2B5EF4-FFF2-40B4-BE49-F238E27FC236}">
                  <a16:creationId xmlns="" xmlns:a16="http://schemas.microsoft.com/office/drawing/2014/main" id="{F7318FD7-D176-9842-8164-6B97F18EC387}"/>
                </a:ext>
              </a:extLst>
            </p:cNvPr>
            <p:cNvSpPr>
              <a:spLocks noChangeArrowheads="1"/>
            </p:cNvSpPr>
            <p:nvPr/>
          </p:nvSpPr>
          <p:spPr bwMode="auto">
            <a:xfrm>
              <a:off x="12920424" y="7820024"/>
              <a:ext cx="1330700" cy="1178043"/>
            </a:xfrm>
            <a:custGeom>
              <a:avLst/>
              <a:gdLst>
                <a:gd name="T0" fmla="*/ 0 w 2039"/>
                <a:gd name="T1" fmla="*/ 0 h 1802"/>
                <a:gd name="T2" fmla="*/ 0 w 2039"/>
                <a:gd name="T3" fmla="*/ 1801 h 1802"/>
                <a:gd name="T4" fmla="*/ 0 w 2039"/>
                <a:gd name="T5" fmla="*/ 1801 h 1802"/>
                <a:gd name="T6" fmla="*/ 2038 w 2039"/>
                <a:gd name="T7" fmla="*/ 1685 h 1802"/>
                <a:gd name="T8" fmla="*/ 2038 w 2039"/>
                <a:gd name="T9" fmla="*/ 0 h 1802"/>
                <a:gd name="T10" fmla="*/ 0 w 2039"/>
                <a:gd name="T11" fmla="*/ 0 h 1802"/>
              </a:gdLst>
              <a:ahLst/>
              <a:cxnLst>
                <a:cxn ang="0">
                  <a:pos x="T0" y="T1"/>
                </a:cxn>
                <a:cxn ang="0">
                  <a:pos x="T2" y="T3"/>
                </a:cxn>
                <a:cxn ang="0">
                  <a:pos x="T4" y="T5"/>
                </a:cxn>
                <a:cxn ang="0">
                  <a:pos x="T6" y="T7"/>
                </a:cxn>
                <a:cxn ang="0">
                  <a:pos x="T8" y="T9"/>
                </a:cxn>
                <a:cxn ang="0">
                  <a:pos x="T10" y="T11"/>
                </a:cxn>
              </a:cxnLst>
              <a:rect l="0" t="0" r="r" b="b"/>
              <a:pathLst>
                <a:path w="2039" h="1802">
                  <a:moveTo>
                    <a:pt x="0" y="0"/>
                  </a:moveTo>
                  <a:lnTo>
                    <a:pt x="0" y="1801"/>
                  </a:lnTo>
                  <a:lnTo>
                    <a:pt x="0" y="1801"/>
                  </a:lnTo>
                  <a:cubicBezTo>
                    <a:pt x="510" y="1801"/>
                    <a:pt x="2038" y="1685"/>
                    <a:pt x="2038" y="1685"/>
                  </a:cubicBezTo>
                  <a:lnTo>
                    <a:pt x="2038" y="0"/>
                  </a:lnTo>
                  <a:lnTo>
                    <a:pt x="0" y="0"/>
                  </a:ln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4" name="Freeform 20">
              <a:extLst>
                <a:ext uri="{FF2B5EF4-FFF2-40B4-BE49-F238E27FC236}">
                  <a16:creationId xmlns="" xmlns:a16="http://schemas.microsoft.com/office/drawing/2014/main" id="{0A6CAD20-D534-CF4E-811E-39371EA307F6}"/>
                </a:ext>
              </a:extLst>
            </p:cNvPr>
            <p:cNvSpPr>
              <a:spLocks noChangeArrowheads="1"/>
            </p:cNvSpPr>
            <p:nvPr/>
          </p:nvSpPr>
          <p:spPr bwMode="auto">
            <a:xfrm>
              <a:off x="11462990" y="11696911"/>
              <a:ext cx="930337" cy="360037"/>
            </a:xfrm>
            <a:custGeom>
              <a:avLst/>
              <a:gdLst>
                <a:gd name="T0" fmla="*/ 1425 w 1426"/>
                <a:gd name="T1" fmla="*/ 493 h 552"/>
                <a:gd name="T2" fmla="*/ 1425 w 1426"/>
                <a:gd name="T3" fmla="*/ 493 h 552"/>
                <a:gd name="T4" fmla="*/ 1369 w 1426"/>
                <a:gd name="T5" fmla="*/ 551 h 552"/>
                <a:gd name="T6" fmla="*/ 55 w 1426"/>
                <a:gd name="T7" fmla="*/ 551 h 552"/>
                <a:gd name="T8" fmla="*/ 55 w 1426"/>
                <a:gd name="T9" fmla="*/ 551 h 552"/>
                <a:gd name="T10" fmla="*/ 0 w 1426"/>
                <a:gd name="T11" fmla="*/ 493 h 552"/>
                <a:gd name="T12" fmla="*/ 0 w 1426"/>
                <a:gd name="T13" fmla="*/ 59 h 552"/>
                <a:gd name="T14" fmla="*/ 0 w 1426"/>
                <a:gd name="T15" fmla="*/ 59 h 552"/>
                <a:gd name="T16" fmla="*/ 55 w 1426"/>
                <a:gd name="T17" fmla="*/ 0 h 552"/>
                <a:gd name="T18" fmla="*/ 1369 w 1426"/>
                <a:gd name="T19" fmla="*/ 0 h 552"/>
                <a:gd name="T20" fmla="*/ 1369 w 1426"/>
                <a:gd name="T21" fmla="*/ 0 h 552"/>
                <a:gd name="T22" fmla="*/ 1425 w 1426"/>
                <a:gd name="T23" fmla="*/ 59 h 552"/>
                <a:gd name="T24" fmla="*/ 1425 w 1426"/>
                <a:gd name="T25" fmla="*/ 49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6" h="552">
                  <a:moveTo>
                    <a:pt x="1425" y="493"/>
                  </a:moveTo>
                  <a:lnTo>
                    <a:pt x="1425" y="493"/>
                  </a:lnTo>
                  <a:cubicBezTo>
                    <a:pt x="1425" y="525"/>
                    <a:pt x="1400" y="551"/>
                    <a:pt x="1369" y="551"/>
                  </a:cubicBezTo>
                  <a:lnTo>
                    <a:pt x="55" y="551"/>
                  </a:lnTo>
                  <a:lnTo>
                    <a:pt x="55" y="551"/>
                  </a:lnTo>
                  <a:cubicBezTo>
                    <a:pt x="24" y="551"/>
                    <a:pt x="0" y="525"/>
                    <a:pt x="0" y="493"/>
                  </a:cubicBezTo>
                  <a:lnTo>
                    <a:pt x="0" y="59"/>
                  </a:lnTo>
                  <a:lnTo>
                    <a:pt x="0" y="59"/>
                  </a:lnTo>
                  <a:cubicBezTo>
                    <a:pt x="0" y="26"/>
                    <a:pt x="24" y="0"/>
                    <a:pt x="55" y="0"/>
                  </a:cubicBezTo>
                  <a:lnTo>
                    <a:pt x="1369" y="0"/>
                  </a:lnTo>
                  <a:lnTo>
                    <a:pt x="1369" y="0"/>
                  </a:lnTo>
                  <a:cubicBezTo>
                    <a:pt x="1400" y="0"/>
                    <a:pt x="1425" y="26"/>
                    <a:pt x="1425" y="59"/>
                  </a:cubicBezTo>
                  <a:lnTo>
                    <a:pt x="1425" y="493"/>
                  </a:ln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5" name="Freeform 21">
              <a:extLst>
                <a:ext uri="{FF2B5EF4-FFF2-40B4-BE49-F238E27FC236}">
                  <a16:creationId xmlns="" xmlns:a16="http://schemas.microsoft.com/office/drawing/2014/main" id="{FDCFC4D0-6266-5C4C-BF60-A01C1F84D288}"/>
                </a:ext>
              </a:extLst>
            </p:cNvPr>
            <p:cNvSpPr>
              <a:spLocks noChangeArrowheads="1"/>
            </p:cNvSpPr>
            <p:nvPr/>
          </p:nvSpPr>
          <p:spPr bwMode="auto">
            <a:xfrm>
              <a:off x="13433117" y="11696911"/>
              <a:ext cx="933218" cy="360037"/>
            </a:xfrm>
            <a:custGeom>
              <a:avLst/>
              <a:gdLst>
                <a:gd name="T0" fmla="*/ 1427 w 1428"/>
                <a:gd name="T1" fmla="*/ 493 h 552"/>
                <a:gd name="T2" fmla="*/ 1427 w 1428"/>
                <a:gd name="T3" fmla="*/ 493 h 552"/>
                <a:gd name="T4" fmla="*/ 1371 w 1428"/>
                <a:gd name="T5" fmla="*/ 551 h 552"/>
                <a:gd name="T6" fmla="*/ 56 w 1428"/>
                <a:gd name="T7" fmla="*/ 551 h 552"/>
                <a:gd name="T8" fmla="*/ 56 w 1428"/>
                <a:gd name="T9" fmla="*/ 551 h 552"/>
                <a:gd name="T10" fmla="*/ 0 w 1428"/>
                <a:gd name="T11" fmla="*/ 493 h 552"/>
                <a:gd name="T12" fmla="*/ 0 w 1428"/>
                <a:gd name="T13" fmla="*/ 59 h 552"/>
                <a:gd name="T14" fmla="*/ 0 w 1428"/>
                <a:gd name="T15" fmla="*/ 59 h 552"/>
                <a:gd name="T16" fmla="*/ 56 w 1428"/>
                <a:gd name="T17" fmla="*/ 0 h 552"/>
                <a:gd name="T18" fmla="*/ 1371 w 1428"/>
                <a:gd name="T19" fmla="*/ 0 h 552"/>
                <a:gd name="T20" fmla="*/ 1371 w 1428"/>
                <a:gd name="T21" fmla="*/ 0 h 552"/>
                <a:gd name="T22" fmla="*/ 1427 w 1428"/>
                <a:gd name="T23" fmla="*/ 59 h 552"/>
                <a:gd name="T24" fmla="*/ 1427 w 1428"/>
                <a:gd name="T25" fmla="*/ 49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8" h="552">
                  <a:moveTo>
                    <a:pt x="1427" y="493"/>
                  </a:moveTo>
                  <a:lnTo>
                    <a:pt x="1427" y="493"/>
                  </a:lnTo>
                  <a:cubicBezTo>
                    <a:pt x="1427" y="525"/>
                    <a:pt x="1402" y="551"/>
                    <a:pt x="1371" y="551"/>
                  </a:cubicBezTo>
                  <a:lnTo>
                    <a:pt x="56" y="551"/>
                  </a:lnTo>
                  <a:lnTo>
                    <a:pt x="56" y="551"/>
                  </a:lnTo>
                  <a:cubicBezTo>
                    <a:pt x="25" y="551"/>
                    <a:pt x="0" y="525"/>
                    <a:pt x="0" y="493"/>
                  </a:cubicBezTo>
                  <a:lnTo>
                    <a:pt x="0" y="59"/>
                  </a:lnTo>
                  <a:lnTo>
                    <a:pt x="0" y="59"/>
                  </a:lnTo>
                  <a:cubicBezTo>
                    <a:pt x="0" y="26"/>
                    <a:pt x="25" y="0"/>
                    <a:pt x="56" y="0"/>
                  </a:cubicBezTo>
                  <a:lnTo>
                    <a:pt x="1371" y="0"/>
                  </a:lnTo>
                  <a:lnTo>
                    <a:pt x="1371" y="0"/>
                  </a:lnTo>
                  <a:cubicBezTo>
                    <a:pt x="1402" y="0"/>
                    <a:pt x="1427" y="26"/>
                    <a:pt x="1427" y="59"/>
                  </a:cubicBezTo>
                  <a:lnTo>
                    <a:pt x="1427" y="493"/>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26" name="Freeform 22">
              <a:extLst>
                <a:ext uri="{FF2B5EF4-FFF2-40B4-BE49-F238E27FC236}">
                  <a16:creationId xmlns="" xmlns:a16="http://schemas.microsoft.com/office/drawing/2014/main" id="{3C3F2089-809E-0142-82EC-268570ADAAAD}"/>
                </a:ext>
              </a:extLst>
            </p:cNvPr>
            <p:cNvSpPr>
              <a:spLocks noChangeArrowheads="1"/>
            </p:cNvSpPr>
            <p:nvPr/>
          </p:nvSpPr>
          <p:spPr bwMode="auto">
            <a:xfrm>
              <a:off x="11471631" y="5443773"/>
              <a:ext cx="1494878" cy="2667160"/>
            </a:xfrm>
            <a:custGeom>
              <a:avLst/>
              <a:gdLst>
                <a:gd name="T0" fmla="*/ 654 w 2289"/>
                <a:gd name="T1" fmla="*/ 0 h 4085"/>
                <a:gd name="T2" fmla="*/ 654 w 2289"/>
                <a:gd name="T3" fmla="*/ 0 h 4085"/>
                <a:gd name="T4" fmla="*/ 0 w 2289"/>
                <a:gd name="T5" fmla="*/ 744 h 4085"/>
                <a:gd name="T6" fmla="*/ 183 w 2289"/>
                <a:gd name="T7" fmla="*/ 4084 h 4085"/>
                <a:gd name="T8" fmla="*/ 2230 w 2289"/>
                <a:gd name="T9" fmla="*/ 4084 h 4085"/>
                <a:gd name="T10" fmla="*/ 2288 w 2289"/>
                <a:gd name="T11" fmla="*/ 2253 h 4085"/>
                <a:gd name="T12" fmla="*/ 2230 w 2289"/>
                <a:gd name="T13" fmla="*/ 0 h 4085"/>
                <a:gd name="T14" fmla="*/ 654 w 2289"/>
                <a:gd name="T15" fmla="*/ 0 h 40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9" h="4085">
                  <a:moveTo>
                    <a:pt x="654" y="0"/>
                  </a:moveTo>
                  <a:lnTo>
                    <a:pt x="654" y="0"/>
                  </a:lnTo>
                  <a:cubicBezTo>
                    <a:pt x="293" y="0"/>
                    <a:pt x="0" y="269"/>
                    <a:pt x="0" y="744"/>
                  </a:cubicBezTo>
                  <a:lnTo>
                    <a:pt x="183" y="4084"/>
                  </a:lnTo>
                  <a:lnTo>
                    <a:pt x="2230" y="4084"/>
                  </a:lnTo>
                  <a:lnTo>
                    <a:pt x="2288" y="2253"/>
                  </a:lnTo>
                  <a:lnTo>
                    <a:pt x="2230" y="0"/>
                  </a:lnTo>
                  <a:lnTo>
                    <a:pt x="654" y="0"/>
                  </a:ln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27" name="Freeform 23">
              <a:extLst>
                <a:ext uri="{FF2B5EF4-FFF2-40B4-BE49-F238E27FC236}">
                  <a16:creationId xmlns="" xmlns:a16="http://schemas.microsoft.com/office/drawing/2014/main" id="{DF565A68-DD9C-C142-A6C1-AF6577B08CBE}"/>
                </a:ext>
              </a:extLst>
            </p:cNvPr>
            <p:cNvSpPr>
              <a:spLocks noChangeArrowheads="1"/>
            </p:cNvSpPr>
            <p:nvPr/>
          </p:nvSpPr>
          <p:spPr bwMode="auto">
            <a:xfrm>
              <a:off x="12920424" y="5443773"/>
              <a:ext cx="1460312" cy="2667160"/>
            </a:xfrm>
            <a:custGeom>
              <a:avLst/>
              <a:gdLst>
                <a:gd name="T0" fmla="*/ 2234 w 2235"/>
                <a:gd name="T1" fmla="*/ 744 h 4085"/>
                <a:gd name="T2" fmla="*/ 2234 w 2235"/>
                <a:gd name="T3" fmla="*/ 744 h 4085"/>
                <a:gd name="T4" fmla="*/ 1580 w 2235"/>
                <a:gd name="T5" fmla="*/ 0 h 4085"/>
                <a:gd name="T6" fmla="*/ 0 w 2235"/>
                <a:gd name="T7" fmla="*/ 0 h 4085"/>
                <a:gd name="T8" fmla="*/ 0 w 2235"/>
                <a:gd name="T9" fmla="*/ 4084 h 4085"/>
                <a:gd name="T10" fmla="*/ 2038 w 2235"/>
                <a:gd name="T11" fmla="*/ 4084 h 4085"/>
                <a:gd name="T12" fmla="*/ 2234 w 2235"/>
                <a:gd name="T13" fmla="*/ 744 h 4085"/>
              </a:gdLst>
              <a:ahLst/>
              <a:cxnLst>
                <a:cxn ang="0">
                  <a:pos x="T0" y="T1"/>
                </a:cxn>
                <a:cxn ang="0">
                  <a:pos x="T2" y="T3"/>
                </a:cxn>
                <a:cxn ang="0">
                  <a:pos x="T4" y="T5"/>
                </a:cxn>
                <a:cxn ang="0">
                  <a:pos x="T6" y="T7"/>
                </a:cxn>
                <a:cxn ang="0">
                  <a:pos x="T8" y="T9"/>
                </a:cxn>
                <a:cxn ang="0">
                  <a:pos x="T10" y="T11"/>
                </a:cxn>
                <a:cxn ang="0">
                  <a:pos x="T12" y="T13"/>
                </a:cxn>
              </a:cxnLst>
              <a:rect l="0" t="0" r="r" b="b"/>
              <a:pathLst>
                <a:path w="2235" h="4085">
                  <a:moveTo>
                    <a:pt x="2234" y="744"/>
                  </a:moveTo>
                  <a:lnTo>
                    <a:pt x="2234" y="744"/>
                  </a:lnTo>
                  <a:cubicBezTo>
                    <a:pt x="2234" y="269"/>
                    <a:pt x="1941" y="0"/>
                    <a:pt x="1580" y="0"/>
                  </a:cubicBezTo>
                  <a:lnTo>
                    <a:pt x="0" y="0"/>
                  </a:lnTo>
                  <a:lnTo>
                    <a:pt x="0" y="4084"/>
                  </a:lnTo>
                  <a:lnTo>
                    <a:pt x="2038" y="4084"/>
                  </a:lnTo>
                  <a:lnTo>
                    <a:pt x="2234" y="744"/>
                  </a:lnTo>
                </a:path>
              </a:pathLst>
            </a:custGeom>
            <a:solidFill>
              <a:schemeClr val="accent3">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28" name="Freeform 24">
              <a:extLst>
                <a:ext uri="{FF2B5EF4-FFF2-40B4-BE49-F238E27FC236}">
                  <a16:creationId xmlns="" xmlns:a16="http://schemas.microsoft.com/office/drawing/2014/main" id="{546AED9D-1579-DF4C-B21C-44705EB120A2}"/>
                </a:ext>
              </a:extLst>
            </p:cNvPr>
            <p:cNvSpPr>
              <a:spLocks noChangeArrowheads="1"/>
            </p:cNvSpPr>
            <p:nvPr/>
          </p:nvSpPr>
          <p:spPr bwMode="auto">
            <a:xfrm>
              <a:off x="12882980" y="5406330"/>
              <a:ext cx="757520" cy="478130"/>
            </a:xfrm>
            <a:custGeom>
              <a:avLst/>
              <a:gdLst>
                <a:gd name="T0" fmla="*/ 57 w 1158"/>
                <a:gd name="T1" fmla="*/ 0 h 732"/>
                <a:gd name="T2" fmla="*/ 0 w 1158"/>
                <a:gd name="T3" fmla="*/ 552 h 732"/>
                <a:gd name="T4" fmla="*/ 57 w 1158"/>
                <a:gd name="T5" fmla="*/ 727 h 732"/>
                <a:gd name="T6" fmla="*/ 59 w 1158"/>
                <a:gd name="T7" fmla="*/ 731 h 732"/>
                <a:gd name="T8" fmla="*/ 310 w 1158"/>
                <a:gd name="T9" fmla="*/ 461 h 732"/>
                <a:gd name="T10" fmla="*/ 1157 w 1158"/>
                <a:gd name="T11" fmla="*/ 58 h 732"/>
                <a:gd name="T12" fmla="*/ 57 w 1158"/>
                <a:gd name="T13" fmla="*/ 0 h 732"/>
              </a:gdLst>
              <a:ahLst/>
              <a:cxnLst>
                <a:cxn ang="0">
                  <a:pos x="T0" y="T1"/>
                </a:cxn>
                <a:cxn ang="0">
                  <a:pos x="T2" y="T3"/>
                </a:cxn>
                <a:cxn ang="0">
                  <a:pos x="T4" y="T5"/>
                </a:cxn>
                <a:cxn ang="0">
                  <a:pos x="T6" y="T7"/>
                </a:cxn>
                <a:cxn ang="0">
                  <a:pos x="T8" y="T9"/>
                </a:cxn>
                <a:cxn ang="0">
                  <a:pos x="T10" y="T11"/>
                </a:cxn>
                <a:cxn ang="0">
                  <a:pos x="T12" y="T13"/>
                </a:cxn>
              </a:cxnLst>
              <a:rect l="0" t="0" r="r" b="b"/>
              <a:pathLst>
                <a:path w="1158" h="732">
                  <a:moveTo>
                    <a:pt x="57" y="0"/>
                  </a:moveTo>
                  <a:lnTo>
                    <a:pt x="0" y="552"/>
                  </a:lnTo>
                  <a:lnTo>
                    <a:pt x="57" y="727"/>
                  </a:lnTo>
                  <a:lnTo>
                    <a:pt x="59" y="731"/>
                  </a:lnTo>
                  <a:lnTo>
                    <a:pt x="310" y="461"/>
                  </a:lnTo>
                  <a:lnTo>
                    <a:pt x="1157" y="58"/>
                  </a:lnTo>
                  <a:lnTo>
                    <a:pt x="57" y="0"/>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29" name="Freeform 25">
              <a:extLst>
                <a:ext uri="{FF2B5EF4-FFF2-40B4-BE49-F238E27FC236}">
                  <a16:creationId xmlns="" xmlns:a16="http://schemas.microsoft.com/office/drawing/2014/main" id="{825A7AAE-CB0C-964E-8961-5190AD4016EE}"/>
                </a:ext>
              </a:extLst>
            </p:cNvPr>
            <p:cNvSpPr>
              <a:spLocks noChangeArrowheads="1"/>
            </p:cNvSpPr>
            <p:nvPr/>
          </p:nvSpPr>
          <p:spPr bwMode="auto">
            <a:xfrm>
              <a:off x="12217630" y="5406330"/>
              <a:ext cx="702794" cy="475249"/>
            </a:xfrm>
            <a:custGeom>
              <a:avLst/>
              <a:gdLst>
                <a:gd name="T0" fmla="*/ 0 w 1078"/>
                <a:gd name="T1" fmla="*/ 58 h 728"/>
                <a:gd name="T2" fmla="*/ 842 w 1078"/>
                <a:gd name="T3" fmla="*/ 467 h 728"/>
                <a:gd name="T4" fmla="*/ 1077 w 1078"/>
                <a:gd name="T5" fmla="*/ 727 h 728"/>
                <a:gd name="T6" fmla="*/ 1077 w 1078"/>
                <a:gd name="T7" fmla="*/ 0 h 728"/>
                <a:gd name="T8" fmla="*/ 0 w 1078"/>
                <a:gd name="T9" fmla="*/ 58 h 728"/>
              </a:gdLst>
              <a:ahLst/>
              <a:cxnLst>
                <a:cxn ang="0">
                  <a:pos x="T0" y="T1"/>
                </a:cxn>
                <a:cxn ang="0">
                  <a:pos x="T2" y="T3"/>
                </a:cxn>
                <a:cxn ang="0">
                  <a:pos x="T4" y="T5"/>
                </a:cxn>
                <a:cxn ang="0">
                  <a:pos x="T6" y="T7"/>
                </a:cxn>
                <a:cxn ang="0">
                  <a:pos x="T8" y="T9"/>
                </a:cxn>
              </a:cxnLst>
              <a:rect l="0" t="0" r="r" b="b"/>
              <a:pathLst>
                <a:path w="1078" h="728">
                  <a:moveTo>
                    <a:pt x="0" y="58"/>
                  </a:moveTo>
                  <a:lnTo>
                    <a:pt x="842" y="467"/>
                  </a:lnTo>
                  <a:lnTo>
                    <a:pt x="1077" y="727"/>
                  </a:lnTo>
                  <a:lnTo>
                    <a:pt x="1077" y="0"/>
                  </a:lnTo>
                  <a:lnTo>
                    <a:pt x="0" y="58"/>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30" name="Freeform 26">
              <a:extLst>
                <a:ext uri="{FF2B5EF4-FFF2-40B4-BE49-F238E27FC236}">
                  <a16:creationId xmlns="" xmlns:a16="http://schemas.microsoft.com/office/drawing/2014/main" id="{D999877C-9A4F-5246-8276-C98EC28B3A88}"/>
                </a:ext>
              </a:extLst>
            </p:cNvPr>
            <p:cNvSpPr>
              <a:spLocks noChangeArrowheads="1"/>
            </p:cNvSpPr>
            <p:nvPr/>
          </p:nvSpPr>
          <p:spPr bwMode="auto">
            <a:xfrm>
              <a:off x="11972803" y="5443772"/>
              <a:ext cx="797845" cy="910176"/>
            </a:xfrm>
            <a:custGeom>
              <a:avLst/>
              <a:gdLst>
                <a:gd name="T0" fmla="*/ 577 w 1220"/>
                <a:gd name="T1" fmla="*/ 1392 h 1393"/>
                <a:gd name="T2" fmla="*/ 1219 w 1220"/>
                <a:gd name="T3" fmla="*/ 409 h 1393"/>
                <a:gd name="T4" fmla="*/ 377 w 1220"/>
                <a:gd name="T5" fmla="*/ 0 h 1393"/>
                <a:gd name="T6" fmla="*/ 0 w 1220"/>
                <a:gd name="T7" fmla="*/ 0 h 1393"/>
                <a:gd name="T8" fmla="*/ 577 w 1220"/>
                <a:gd name="T9" fmla="*/ 1392 h 1393"/>
              </a:gdLst>
              <a:ahLst/>
              <a:cxnLst>
                <a:cxn ang="0">
                  <a:pos x="T0" y="T1"/>
                </a:cxn>
                <a:cxn ang="0">
                  <a:pos x="T2" y="T3"/>
                </a:cxn>
                <a:cxn ang="0">
                  <a:pos x="T4" y="T5"/>
                </a:cxn>
                <a:cxn ang="0">
                  <a:pos x="T6" y="T7"/>
                </a:cxn>
                <a:cxn ang="0">
                  <a:pos x="T8" y="T9"/>
                </a:cxn>
              </a:cxnLst>
              <a:rect l="0" t="0" r="r" b="b"/>
              <a:pathLst>
                <a:path w="1220" h="1393">
                  <a:moveTo>
                    <a:pt x="577" y="1392"/>
                  </a:moveTo>
                  <a:lnTo>
                    <a:pt x="1219" y="409"/>
                  </a:lnTo>
                  <a:lnTo>
                    <a:pt x="377" y="0"/>
                  </a:lnTo>
                  <a:lnTo>
                    <a:pt x="0" y="0"/>
                  </a:lnTo>
                  <a:lnTo>
                    <a:pt x="577" y="1392"/>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31" name="Freeform 27">
              <a:extLst>
                <a:ext uri="{FF2B5EF4-FFF2-40B4-BE49-F238E27FC236}">
                  <a16:creationId xmlns="" xmlns:a16="http://schemas.microsoft.com/office/drawing/2014/main" id="{AF3727FA-F271-7541-AFDC-ED8BFEF3A019}"/>
                </a:ext>
              </a:extLst>
            </p:cNvPr>
            <p:cNvSpPr>
              <a:spLocks noChangeArrowheads="1"/>
            </p:cNvSpPr>
            <p:nvPr/>
          </p:nvSpPr>
          <p:spPr bwMode="auto">
            <a:xfrm>
              <a:off x="13087482" y="5443772"/>
              <a:ext cx="800724" cy="910176"/>
            </a:xfrm>
            <a:custGeom>
              <a:avLst/>
              <a:gdLst>
                <a:gd name="T0" fmla="*/ 646 w 1225"/>
                <a:gd name="T1" fmla="*/ 1392 h 1393"/>
                <a:gd name="T2" fmla="*/ 0 w 1225"/>
                <a:gd name="T3" fmla="*/ 403 h 1393"/>
                <a:gd name="T4" fmla="*/ 847 w 1225"/>
                <a:gd name="T5" fmla="*/ 0 h 1393"/>
                <a:gd name="T6" fmla="*/ 1224 w 1225"/>
                <a:gd name="T7" fmla="*/ 0 h 1393"/>
                <a:gd name="T8" fmla="*/ 646 w 1225"/>
                <a:gd name="T9" fmla="*/ 1392 h 1393"/>
              </a:gdLst>
              <a:ahLst/>
              <a:cxnLst>
                <a:cxn ang="0">
                  <a:pos x="T0" y="T1"/>
                </a:cxn>
                <a:cxn ang="0">
                  <a:pos x="T2" y="T3"/>
                </a:cxn>
                <a:cxn ang="0">
                  <a:pos x="T4" y="T5"/>
                </a:cxn>
                <a:cxn ang="0">
                  <a:pos x="T6" y="T7"/>
                </a:cxn>
                <a:cxn ang="0">
                  <a:pos x="T8" y="T9"/>
                </a:cxn>
              </a:cxnLst>
              <a:rect l="0" t="0" r="r" b="b"/>
              <a:pathLst>
                <a:path w="1225" h="1393">
                  <a:moveTo>
                    <a:pt x="646" y="1392"/>
                  </a:moveTo>
                  <a:lnTo>
                    <a:pt x="0" y="403"/>
                  </a:lnTo>
                  <a:lnTo>
                    <a:pt x="847" y="0"/>
                  </a:lnTo>
                  <a:lnTo>
                    <a:pt x="1224" y="0"/>
                  </a:lnTo>
                  <a:lnTo>
                    <a:pt x="646" y="1392"/>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32" name="Freeform 28">
              <a:extLst>
                <a:ext uri="{FF2B5EF4-FFF2-40B4-BE49-F238E27FC236}">
                  <a16:creationId xmlns="" xmlns:a16="http://schemas.microsoft.com/office/drawing/2014/main" id="{99D91CE1-C7CF-514D-8F93-DFBA8BDE51DB}"/>
                </a:ext>
              </a:extLst>
            </p:cNvPr>
            <p:cNvSpPr>
              <a:spLocks noChangeArrowheads="1"/>
            </p:cNvSpPr>
            <p:nvPr/>
          </p:nvSpPr>
          <p:spPr bwMode="auto">
            <a:xfrm>
              <a:off x="11843191" y="5414969"/>
              <a:ext cx="247706" cy="2695963"/>
            </a:xfrm>
            <a:custGeom>
              <a:avLst/>
              <a:gdLst>
                <a:gd name="T0" fmla="*/ 379 w 380"/>
                <a:gd name="T1" fmla="*/ 4127 h 4128"/>
                <a:gd name="T2" fmla="*/ 379 w 380"/>
                <a:gd name="T3" fmla="*/ 77 h 4128"/>
                <a:gd name="T4" fmla="*/ 379 w 380"/>
                <a:gd name="T5" fmla="*/ 77 h 4128"/>
                <a:gd name="T6" fmla="*/ 303 w 380"/>
                <a:gd name="T7" fmla="*/ 0 h 4128"/>
                <a:gd name="T8" fmla="*/ 77 w 380"/>
                <a:gd name="T9" fmla="*/ 0 h 4128"/>
                <a:gd name="T10" fmla="*/ 77 w 380"/>
                <a:gd name="T11" fmla="*/ 0 h 4128"/>
                <a:gd name="T12" fmla="*/ 0 w 380"/>
                <a:gd name="T13" fmla="*/ 77 h 4128"/>
                <a:gd name="T14" fmla="*/ 0 w 380"/>
                <a:gd name="T15" fmla="*/ 4127 h 4128"/>
                <a:gd name="T16" fmla="*/ 379 w 380"/>
                <a:gd name="T17" fmla="*/ 4127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4128">
                  <a:moveTo>
                    <a:pt x="379" y="4127"/>
                  </a:moveTo>
                  <a:lnTo>
                    <a:pt x="379" y="77"/>
                  </a:lnTo>
                  <a:lnTo>
                    <a:pt x="379" y="77"/>
                  </a:lnTo>
                  <a:cubicBezTo>
                    <a:pt x="379" y="35"/>
                    <a:pt x="345" y="0"/>
                    <a:pt x="303" y="0"/>
                  </a:cubicBezTo>
                  <a:lnTo>
                    <a:pt x="77" y="0"/>
                  </a:lnTo>
                  <a:lnTo>
                    <a:pt x="77" y="0"/>
                  </a:lnTo>
                  <a:cubicBezTo>
                    <a:pt x="35" y="0"/>
                    <a:pt x="0" y="35"/>
                    <a:pt x="0" y="77"/>
                  </a:cubicBezTo>
                  <a:lnTo>
                    <a:pt x="0" y="4127"/>
                  </a:lnTo>
                  <a:lnTo>
                    <a:pt x="379" y="4127"/>
                  </a:lnTo>
                </a:path>
              </a:pathLst>
            </a:custGeom>
            <a:solidFill>
              <a:schemeClr val="accent2">
                <a:lumMod val="40000"/>
                <a:lumOff val="60000"/>
              </a:schemeClr>
            </a:solidFill>
            <a:ln>
              <a:noFill/>
            </a:ln>
            <a:effectLst/>
          </p:spPr>
          <p:txBody>
            <a:bodyPr wrap="none" anchor="ctr"/>
            <a:lstStyle/>
            <a:p>
              <a:endParaRPr lang="en-US" sz="6532" dirty="0">
                <a:latin typeface="Lato Light" panose="020F0502020204030203" pitchFamily="34" charset="0"/>
              </a:endParaRPr>
            </a:p>
          </p:txBody>
        </p:sp>
        <p:sp>
          <p:nvSpPr>
            <p:cNvPr id="33" name="Freeform 29">
              <a:extLst>
                <a:ext uri="{FF2B5EF4-FFF2-40B4-BE49-F238E27FC236}">
                  <a16:creationId xmlns="" xmlns:a16="http://schemas.microsoft.com/office/drawing/2014/main" id="{F717345F-BDD0-CD40-9912-AA32910753FE}"/>
                </a:ext>
              </a:extLst>
            </p:cNvPr>
            <p:cNvSpPr>
              <a:spLocks noChangeArrowheads="1"/>
            </p:cNvSpPr>
            <p:nvPr/>
          </p:nvSpPr>
          <p:spPr bwMode="auto">
            <a:xfrm>
              <a:off x="13726908" y="5414969"/>
              <a:ext cx="250585" cy="2695963"/>
            </a:xfrm>
            <a:custGeom>
              <a:avLst/>
              <a:gdLst>
                <a:gd name="T0" fmla="*/ 381 w 382"/>
                <a:gd name="T1" fmla="*/ 4127 h 4128"/>
                <a:gd name="T2" fmla="*/ 381 w 382"/>
                <a:gd name="T3" fmla="*/ 77 h 4128"/>
                <a:gd name="T4" fmla="*/ 381 w 382"/>
                <a:gd name="T5" fmla="*/ 77 h 4128"/>
                <a:gd name="T6" fmla="*/ 304 w 382"/>
                <a:gd name="T7" fmla="*/ 0 h 4128"/>
                <a:gd name="T8" fmla="*/ 78 w 382"/>
                <a:gd name="T9" fmla="*/ 0 h 4128"/>
                <a:gd name="T10" fmla="*/ 78 w 382"/>
                <a:gd name="T11" fmla="*/ 0 h 4128"/>
                <a:gd name="T12" fmla="*/ 0 w 382"/>
                <a:gd name="T13" fmla="*/ 77 h 4128"/>
                <a:gd name="T14" fmla="*/ 0 w 382"/>
                <a:gd name="T15" fmla="*/ 4127 h 4128"/>
                <a:gd name="T16" fmla="*/ 381 w 382"/>
                <a:gd name="T17" fmla="*/ 4127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4128">
                  <a:moveTo>
                    <a:pt x="381" y="4127"/>
                  </a:moveTo>
                  <a:lnTo>
                    <a:pt x="381" y="77"/>
                  </a:lnTo>
                  <a:lnTo>
                    <a:pt x="381" y="77"/>
                  </a:lnTo>
                  <a:cubicBezTo>
                    <a:pt x="381" y="35"/>
                    <a:pt x="346" y="0"/>
                    <a:pt x="304" y="0"/>
                  </a:cubicBezTo>
                  <a:lnTo>
                    <a:pt x="78" y="0"/>
                  </a:lnTo>
                  <a:lnTo>
                    <a:pt x="78" y="0"/>
                  </a:lnTo>
                  <a:cubicBezTo>
                    <a:pt x="35" y="0"/>
                    <a:pt x="0" y="35"/>
                    <a:pt x="0" y="77"/>
                  </a:cubicBezTo>
                  <a:lnTo>
                    <a:pt x="0" y="4127"/>
                  </a:lnTo>
                  <a:lnTo>
                    <a:pt x="381" y="4127"/>
                  </a:lnTo>
                </a:path>
              </a:pathLst>
            </a:custGeom>
            <a:solidFill>
              <a:schemeClr val="accent2">
                <a:lumMod val="40000"/>
                <a:lumOff val="60000"/>
              </a:schemeClr>
            </a:solidFill>
            <a:ln>
              <a:noFill/>
            </a:ln>
            <a:effectLst/>
          </p:spPr>
          <p:txBody>
            <a:bodyPr wrap="none" anchor="ctr"/>
            <a:lstStyle/>
            <a:p>
              <a:endParaRPr lang="en-US" sz="6532" dirty="0">
                <a:latin typeface="Lato Light" panose="020F0502020204030203" pitchFamily="34" charset="0"/>
              </a:endParaRPr>
            </a:p>
          </p:txBody>
        </p:sp>
        <p:sp>
          <p:nvSpPr>
            <p:cNvPr id="34" name="Freeform 30">
              <a:extLst>
                <a:ext uri="{FF2B5EF4-FFF2-40B4-BE49-F238E27FC236}">
                  <a16:creationId xmlns="" xmlns:a16="http://schemas.microsoft.com/office/drawing/2014/main" id="{88C3466A-0837-BD41-889E-D5E4E1F58E3C}"/>
                </a:ext>
              </a:extLst>
            </p:cNvPr>
            <p:cNvSpPr>
              <a:spLocks noChangeArrowheads="1"/>
            </p:cNvSpPr>
            <p:nvPr/>
          </p:nvSpPr>
          <p:spPr bwMode="auto">
            <a:xfrm>
              <a:off x="11785585" y="7992841"/>
              <a:ext cx="365797" cy="365797"/>
            </a:xfrm>
            <a:custGeom>
              <a:avLst/>
              <a:gdLst>
                <a:gd name="T0" fmla="*/ 557 w 558"/>
                <a:gd name="T1" fmla="*/ 390 h 559"/>
                <a:gd name="T2" fmla="*/ 557 w 558"/>
                <a:gd name="T3" fmla="*/ 390 h 559"/>
                <a:gd name="T4" fmla="*/ 389 w 558"/>
                <a:gd name="T5" fmla="*/ 558 h 559"/>
                <a:gd name="T6" fmla="*/ 169 w 558"/>
                <a:gd name="T7" fmla="*/ 558 h 559"/>
                <a:gd name="T8" fmla="*/ 169 w 558"/>
                <a:gd name="T9" fmla="*/ 558 h 559"/>
                <a:gd name="T10" fmla="*/ 0 w 558"/>
                <a:gd name="T11" fmla="*/ 390 h 559"/>
                <a:gd name="T12" fmla="*/ 0 w 558"/>
                <a:gd name="T13" fmla="*/ 169 h 559"/>
                <a:gd name="T14" fmla="*/ 0 w 558"/>
                <a:gd name="T15" fmla="*/ 169 h 559"/>
                <a:gd name="T16" fmla="*/ 169 w 558"/>
                <a:gd name="T17" fmla="*/ 0 h 559"/>
                <a:gd name="T18" fmla="*/ 389 w 558"/>
                <a:gd name="T19" fmla="*/ 0 h 559"/>
                <a:gd name="T20" fmla="*/ 389 w 558"/>
                <a:gd name="T21" fmla="*/ 0 h 559"/>
                <a:gd name="T22" fmla="*/ 557 w 558"/>
                <a:gd name="T23" fmla="*/ 169 h 559"/>
                <a:gd name="T24" fmla="*/ 557 w 558"/>
                <a:gd name="T25" fmla="*/ 39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8" h="559">
                  <a:moveTo>
                    <a:pt x="557" y="390"/>
                  </a:moveTo>
                  <a:lnTo>
                    <a:pt x="557" y="390"/>
                  </a:lnTo>
                  <a:cubicBezTo>
                    <a:pt x="557" y="483"/>
                    <a:pt x="481" y="558"/>
                    <a:pt x="389" y="558"/>
                  </a:cubicBezTo>
                  <a:lnTo>
                    <a:pt x="169" y="558"/>
                  </a:lnTo>
                  <a:lnTo>
                    <a:pt x="169" y="558"/>
                  </a:lnTo>
                  <a:cubicBezTo>
                    <a:pt x="76" y="558"/>
                    <a:pt x="0" y="483"/>
                    <a:pt x="0" y="390"/>
                  </a:cubicBezTo>
                  <a:lnTo>
                    <a:pt x="0" y="169"/>
                  </a:lnTo>
                  <a:lnTo>
                    <a:pt x="0" y="169"/>
                  </a:lnTo>
                  <a:cubicBezTo>
                    <a:pt x="0" y="76"/>
                    <a:pt x="76" y="0"/>
                    <a:pt x="169" y="0"/>
                  </a:cubicBezTo>
                  <a:lnTo>
                    <a:pt x="389" y="0"/>
                  </a:lnTo>
                  <a:lnTo>
                    <a:pt x="389" y="0"/>
                  </a:lnTo>
                  <a:cubicBezTo>
                    <a:pt x="481" y="0"/>
                    <a:pt x="557" y="76"/>
                    <a:pt x="557" y="169"/>
                  </a:cubicBezTo>
                  <a:lnTo>
                    <a:pt x="557" y="390"/>
                  </a:ln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5" name="Freeform 31">
              <a:extLst>
                <a:ext uri="{FF2B5EF4-FFF2-40B4-BE49-F238E27FC236}">
                  <a16:creationId xmlns="" xmlns:a16="http://schemas.microsoft.com/office/drawing/2014/main" id="{924C52BB-6386-4945-9579-D1E6199AFE0B}"/>
                </a:ext>
              </a:extLst>
            </p:cNvPr>
            <p:cNvSpPr>
              <a:spLocks noChangeArrowheads="1"/>
            </p:cNvSpPr>
            <p:nvPr/>
          </p:nvSpPr>
          <p:spPr bwMode="auto">
            <a:xfrm>
              <a:off x="13669302" y="7992841"/>
              <a:ext cx="365797" cy="365797"/>
            </a:xfrm>
            <a:custGeom>
              <a:avLst/>
              <a:gdLst>
                <a:gd name="T0" fmla="*/ 558 w 559"/>
                <a:gd name="T1" fmla="*/ 390 h 559"/>
                <a:gd name="T2" fmla="*/ 558 w 559"/>
                <a:gd name="T3" fmla="*/ 390 h 559"/>
                <a:gd name="T4" fmla="*/ 390 w 559"/>
                <a:gd name="T5" fmla="*/ 558 h 559"/>
                <a:gd name="T6" fmla="*/ 169 w 559"/>
                <a:gd name="T7" fmla="*/ 558 h 559"/>
                <a:gd name="T8" fmla="*/ 169 w 559"/>
                <a:gd name="T9" fmla="*/ 558 h 559"/>
                <a:gd name="T10" fmla="*/ 0 w 559"/>
                <a:gd name="T11" fmla="*/ 390 h 559"/>
                <a:gd name="T12" fmla="*/ 0 w 559"/>
                <a:gd name="T13" fmla="*/ 169 h 559"/>
                <a:gd name="T14" fmla="*/ 0 w 559"/>
                <a:gd name="T15" fmla="*/ 169 h 559"/>
                <a:gd name="T16" fmla="*/ 169 w 559"/>
                <a:gd name="T17" fmla="*/ 0 h 559"/>
                <a:gd name="T18" fmla="*/ 390 w 559"/>
                <a:gd name="T19" fmla="*/ 0 h 559"/>
                <a:gd name="T20" fmla="*/ 390 w 559"/>
                <a:gd name="T21" fmla="*/ 0 h 559"/>
                <a:gd name="T22" fmla="*/ 558 w 559"/>
                <a:gd name="T23" fmla="*/ 169 h 559"/>
                <a:gd name="T24" fmla="*/ 558 w 559"/>
                <a:gd name="T25" fmla="*/ 39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9" h="559">
                  <a:moveTo>
                    <a:pt x="558" y="390"/>
                  </a:moveTo>
                  <a:lnTo>
                    <a:pt x="558" y="390"/>
                  </a:lnTo>
                  <a:cubicBezTo>
                    <a:pt x="558" y="483"/>
                    <a:pt x="482" y="558"/>
                    <a:pt x="390" y="558"/>
                  </a:cubicBezTo>
                  <a:lnTo>
                    <a:pt x="169" y="558"/>
                  </a:lnTo>
                  <a:lnTo>
                    <a:pt x="169" y="558"/>
                  </a:lnTo>
                  <a:cubicBezTo>
                    <a:pt x="76" y="558"/>
                    <a:pt x="0" y="483"/>
                    <a:pt x="0" y="390"/>
                  </a:cubicBezTo>
                  <a:lnTo>
                    <a:pt x="0" y="169"/>
                  </a:lnTo>
                  <a:lnTo>
                    <a:pt x="0" y="169"/>
                  </a:lnTo>
                  <a:cubicBezTo>
                    <a:pt x="0" y="76"/>
                    <a:pt x="76" y="0"/>
                    <a:pt x="169" y="0"/>
                  </a:cubicBezTo>
                  <a:lnTo>
                    <a:pt x="390" y="0"/>
                  </a:lnTo>
                  <a:lnTo>
                    <a:pt x="390" y="0"/>
                  </a:lnTo>
                  <a:cubicBezTo>
                    <a:pt x="482" y="0"/>
                    <a:pt x="558" y="76"/>
                    <a:pt x="558" y="169"/>
                  </a:cubicBezTo>
                  <a:lnTo>
                    <a:pt x="558" y="390"/>
                  </a:ln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36" name="Freeform 32">
              <a:extLst>
                <a:ext uri="{FF2B5EF4-FFF2-40B4-BE49-F238E27FC236}">
                  <a16:creationId xmlns="" xmlns:a16="http://schemas.microsoft.com/office/drawing/2014/main" id="{2286CD78-82B0-7B45-9A1D-6DA51E4A39BA}"/>
                </a:ext>
              </a:extLst>
            </p:cNvPr>
            <p:cNvSpPr>
              <a:spLocks noChangeArrowheads="1"/>
            </p:cNvSpPr>
            <p:nvPr/>
          </p:nvSpPr>
          <p:spPr bwMode="auto">
            <a:xfrm>
              <a:off x="14147433" y="2932150"/>
              <a:ext cx="351397" cy="823766"/>
            </a:xfrm>
            <a:custGeom>
              <a:avLst/>
              <a:gdLst>
                <a:gd name="T0" fmla="*/ 411 w 540"/>
                <a:gd name="T1" fmla="*/ 975 h 1263"/>
                <a:gd name="T2" fmla="*/ 411 w 540"/>
                <a:gd name="T3" fmla="*/ 975 h 1263"/>
                <a:gd name="T4" fmla="*/ 228 w 540"/>
                <a:gd name="T5" fmla="*/ 1255 h 1263"/>
                <a:gd name="T6" fmla="*/ 228 w 540"/>
                <a:gd name="T7" fmla="*/ 1255 h 1263"/>
                <a:gd name="T8" fmla="*/ 7 w 540"/>
                <a:gd name="T9" fmla="*/ 1007 h 1263"/>
                <a:gd name="T10" fmla="*/ 50 w 540"/>
                <a:gd name="T11" fmla="*/ 228 h 1263"/>
                <a:gd name="T12" fmla="*/ 50 w 540"/>
                <a:gd name="T13" fmla="*/ 228 h 1263"/>
                <a:gd name="T14" fmla="*/ 297 w 540"/>
                <a:gd name="T15" fmla="*/ 7 h 1263"/>
                <a:gd name="T16" fmla="*/ 297 w 540"/>
                <a:gd name="T17" fmla="*/ 7 h 1263"/>
                <a:gd name="T18" fmla="*/ 519 w 540"/>
                <a:gd name="T19" fmla="*/ 255 h 1263"/>
                <a:gd name="T20" fmla="*/ 519 w 540"/>
                <a:gd name="T21" fmla="*/ 255 h 1263"/>
                <a:gd name="T22" fmla="*/ 411 w 540"/>
                <a:gd name="T23" fmla="*/ 975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0" h="1263">
                  <a:moveTo>
                    <a:pt x="411" y="975"/>
                  </a:moveTo>
                  <a:lnTo>
                    <a:pt x="411" y="975"/>
                  </a:lnTo>
                  <a:cubicBezTo>
                    <a:pt x="406" y="1105"/>
                    <a:pt x="358" y="1262"/>
                    <a:pt x="228" y="1255"/>
                  </a:cubicBezTo>
                  <a:lnTo>
                    <a:pt x="228" y="1255"/>
                  </a:lnTo>
                  <a:cubicBezTo>
                    <a:pt x="99" y="1248"/>
                    <a:pt x="0" y="1137"/>
                    <a:pt x="7" y="1007"/>
                  </a:cubicBezTo>
                  <a:lnTo>
                    <a:pt x="50" y="228"/>
                  </a:lnTo>
                  <a:lnTo>
                    <a:pt x="50" y="228"/>
                  </a:lnTo>
                  <a:cubicBezTo>
                    <a:pt x="57" y="99"/>
                    <a:pt x="168" y="0"/>
                    <a:pt x="297" y="7"/>
                  </a:cubicBezTo>
                  <a:lnTo>
                    <a:pt x="297" y="7"/>
                  </a:lnTo>
                  <a:cubicBezTo>
                    <a:pt x="427" y="14"/>
                    <a:pt x="539" y="126"/>
                    <a:pt x="519" y="255"/>
                  </a:cubicBezTo>
                  <a:lnTo>
                    <a:pt x="519" y="255"/>
                  </a:lnTo>
                  <a:cubicBezTo>
                    <a:pt x="492" y="435"/>
                    <a:pt x="425" y="622"/>
                    <a:pt x="411" y="975"/>
                  </a:cubicBezTo>
                </a:path>
              </a:pathLst>
            </a:custGeom>
            <a:solidFill>
              <a:srgbClr val="F8B77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7" name="Freeform 33">
              <a:extLst>
                <a:ext uri="{FF2B5EF4-FFF2-40B4-BE49-F238E27FC236}">
                  <a16:creationId xmlns="" xmlns:a16="http://schemas.microsoft.com/office/drawing/2014/main" id="{8508FBED-B112-DE40-9CEA-C2E60C904FC1}"/>
                </a:ext>
              </a:extLst>
            </p:cNvPr>
            <p:cNvSpPr>
              <a:spLocks noChangeArrowheads="1"/>
            </p:cNvSpPr>
            <p:nvPr/>
          </p:nvSpPr>
          <p:spPr bwMode="auto">
            <a:xfrm>
              <a:off x="11353540" y="2932150"/>
              <a:ext cx="351397" cy="823766"/>
            </a:xfrm>
            <a:custGeom>
              <a:avLst/>
              <a:gdLst>
                <a:gd name="T0" fmla="*/ 128 w 540"/>
                <a:gd name="T1" fmla="*/ 975 h 1263"/>
                <a:gd name="T2" fmla="*/ 128 w 540"/>
                <a:gd name="T3" fmla="*/ 975 h 1263"/>
                <a:gd name="T4" fmla="*/ 311 w 540"/>
                <a:gd name="T5" fmla="*/ 1255 h 1263"/>
                <a:gd name="T6" fmla="*/ 311 w 540"/>
                <a:gd name="T7" fmla="*/ 1255 h 1263"/>
                <a:gd name="T8" fmla="*/ 532 w 540"/>
                <a:gd name="T9" fmla="*/ 1007 h 1263"/>
                <a:gd name="T10" fmla="*/ 489 w 540"/>
                <a:gd name="T11" fmla="*/ 228 h 1263"/>
                <a:gd name="T12" fmla="*/ 489 w 540"/>
                <a:gd name="T13" fmla="*/ 228 h 1263"/>
                <a:gd name="T14" fmla="*/ 241 w 540"/>
                <a:gd name="T15" fmla="*/ 7 h 1263"/>
                <a:gd name="T16" fmla="*/ 241 w 540"/>
                <a:gd name="T17" fmla="*/ 7 h 1263"/>
                <a:gd name="T18" fmla="*/ 20 w 540"/>
                <a:gd name="T19" fmla="*/ 255 h 1263"/>
                <a:gd name="T20" fmla="*/ 20 w 540"/>
                <a:gd name="T21" fmla="*/ 255 h 1263"/>
                <a:gd name="T22" fmla="*/ 128 w 540"/>
                <a:gd name="T23" fmla="*/ 975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0" h="1263">
                  <a:moveTo>
                    <a:pt x="128" y="975"/>
                  </a:moveTo>
                  <a:lnTo>
                    <a:pt x="128" y="975"/>
                  </a:lnTo>
                  <a:cubicBezTo>
                    <a:pt x="133" y="1105"/>
                    <a:pt x="181" y="1262"/>
                    <a:pt x="311" y="1255"/>
                  </a:cubicBezTo>
                  <a:lnTo>
                    <a:pt x="311" y="1255"/>
                  </a:lnTo>
                  <a:cubicBezTo>
                    <a:pt x="440" y="1248"/>
                    <a:pt x="539" y="1137"/>
                    <a:pt x="532" y="1007"/>
                  </a:cubicBezTo>
                  <a:lnTo>
                    <a:pt x="489" y="228"/>
                  </a:lnTo>
                  <a:lnTo>
                    <a:pt x="489" y="228"/>
                  </a:lnTo>
                  <a:cubicBezTo>
                    <a:pt x="482" y="99"/>
                    <a:pt x="371" y="0"/>
                    <a:pt x="241" y="7"/>
                  </a:cubicBezTo>
                  <a:lnTo>
                    <a:pt x="241" y="7"/>
                  </a:lnTo>
                  <a:cubicBezTo>
                    <a:pt x="111" y="14"/>
                    <a:pt x="0" y="126"/>
                    <a:pt x="20" y="255"/>
                  </a:cubicBezTo>
                  <a:lnTo>
                    <a:pt x="20" y="255"/>
                  </a:lnTo>
                  <a:cubicBezTo>
                    <a:pt x="47" y="435"/>
                    <a:pt x="114" y="622"/>
                    <a:pt x="128" y="975"/>
                  </a:cubicBezTo>
                </a:path>
              </a:pathLst>
            </a:custGeom>
            <a:solidFill>
              <a:srgbClr val="FCC2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8" name="Freeform 34">
              <a:extLst>
                <a:ext uri="{FF2B5EF4-FFF2-40B4-BE49-F238E27FC236}">
                  <a16:creationId xmlns="" xmlns:a16="http://schemas.microsoft.com/office/drawing/2014/main" id="{D862D77E-C524-A34F-9781-BFECC1343ECF}"/>
                </a:ext>
              </a:extLst>
            </p:cNvPr>
            <p:cNvSpPr>
              <a:spLocks noChangeArrowheads="1"/>
            </p:cNvSpPr>
            <p:nvPr/>
          </p:nvSpPr>
          <p:spPr bwMode="auto">
            <a:xfrm>
              <a:off x="11537879" y="1454555"/>
              <a:ext cx="2779491" cy="3142409"/>
            </a:xfrm>
            <a:custGeom>
              <a:avLst/>
              <a:gdLst>
                <a:gd name="T0" fmla="*/ 4142 w 4254"/>
                <a:gd name="T1" fmla="*/ 3698 h 4811"/>
                <a:gd name="T2" fmla="*/ 4142 w 4254"/>
                <a:gd name="T3" fmla="*/ 3698 h 4811"/>
                <a:gd name="T4" fmla="*/ 3141 w 4254"/>
                <a:gd name="T5" fmla="*/ 4810 h 4811"/>
                <a:gd name="T6" fmla="*/ 1111 w 4254"/>
                <a:gd name="T7" fmla="*/ 4810 h 4811"/>
                <a:gd name="T8" fmla="*/ 1111 w 4254"/>
                <a:gd name="T9" fmla="*/ 4810 h 4811"/>
                <a:gd name="T10" fmla="*/ 111 w 4254"/>
                <a:gd name="T11" fmla="*/ 3698 h 4811"/>
                <a:gd name="T12" fmla="*/ 0 w 4254"/>
                <a:gd name="T13" fmla="*/ 1112 h 4811"/>
                <a:gd name="T14" fmla="*/ 0 w 4254"/>
                <a:gd name="T15" fmla="*/ 1112 h 4811"/>
                <a:gd name="T16" fmla="*/ 1000 w 4254"/>
                <a:gd name="T17" fmla="*/ 0 h 4811"/>
                <a:gd name="T18" fmla="*/ 3252 w 4254"/>
                <a:gd name="T19" fmla="*/ 0 h 4811"/>
                <a:gd name="T20" fmla="*/ 3252 w 4254"/>
                <a:gd name="T21" fmla="*/ 0 h 4811"/>
                <a:gd name="T22" fmla="*/ 4253 w 4254"/>
                <a:gd name="T23" fmla="*/ 1112 h 4811"/>
                <a:gd name="T24" fmla="*/ 4142 w 4254"/>
                <a:gd name="T25" fmla="*/ 3698 h 4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4" h="4811">
                  <a:moveTo>
                    <a:pt x="4142" y="3698"/>
                  </a:moveTo>
                  <a:lnTo>
                    <a:pt x="4142" y="3698"/>
                  </a:lnTo>
                  <a:cubicBezTo>
                    <a:pt x="4142" y="4312"/>
                    <a:pt x="3755" y="4810"/>
                    <a:pt x="3141" y="4810"/>
                  </a:cubicBezTo>
                  <a:lnTo>
                    <a:pt x="1111" y="4810"/>
                  </a:lnTo>
                  <a:lnTo>
                    <a:pt x="1111" y="4810"/>
                  </a:lnTo>
                  <a:cubicBezTo>
                    <a:pt x="498" y="4810"/>
                    <a:pt x="111" y="4312"/>
                    <a:pt x="111" y="3698"/>
                  </a:cubicBezTo>
                  <a:lnTo>
                    <a:pt x="0" y="1112"/>
                  </a:lnTo>
                  <a:lnTo>
                    <a:pt x="0" y="1112"/>
                  </a:lnTo>
                  <a:cubicBezTo>
                    <a:pt x="0" y="498"/>
                    <a:pt x="386" y="0"/>
                    <a:pt x="1000" y="0"/>
                  </a:cubicBezTo>
                  <a:lnTo>
                    <a:pt x="3252" y="0"/>
                  </a:lnTo>
                  <a:lnTo>
                    <a:pt x="3252" y="0"/>
                  </a:lnTo>
                  <a:cubicBezTo>
                    <a:pt x="3866" y="0"/>
                    <a:pt x="4253" y="498"/>
                    <a:pt x="4253" y="1112"/>
                  </a:cubicBezTo>
                  <a:lnTo>
                    <a:pt x="4142" y="3698"/>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39" name="Freeform 35">
              <a:extLst>
                <a:ext uri="{FF2B5EF4-FFF2-40B4-BE49-F238E27FC236}">
                  <a16:creationId xmlns="" xmlns:a16="http://schemas.microsoft.com/office/drawing/2014/main" id="{2D55C59E-1DD9-3B48-8FCA-2588A8DC1BD4}"/>
                </a:ext>
              </a:extLst>
            </p:cNvPr>
            <p:cNvSpPr>
              <a:spLocks noChangeArrowheads="1"/>
            </p:cNvSpPr>
            <p:nvPr/>
          </p:nvSpPr>
          <p:spPr bwMode="auto">
            <a:xfrm>
              <a:off x="12920424" y="1454555"/>
              <a:ext cx="1391185" cy="3142409"/>
            </a:xfrm>
            <a:custGeom>
              <a:avLst/>
              <a:gdLst>
                <a:gd name="T0" fmla="*/ 1126 w 2129"/>
                <a:gd name="T1" fmla="*/ 0 h 4811"/>
                <a:gd name="T2" fmla="*/ 0 w 2129"/>
                <a:gd name="T3" fmla="*/ 0 h 4811"/>
                <a:gd name="T4" fmla="*/ 0 w 2129"/>
                <a:gd name="T5" fmla="*/ 4810 h 4811"/>
                <a:gd name="T6" fmla="*/ 1015 w 2129"/>
                <a:gd name="T7" fmla="*/ 4810 h 4811"/>
                <a:gd name="T8" fmla="*/ 1015 w 2129"/>
                <a:gd name="T9" fmla="*/ 4810 h 4811"/>
                <a:gd name="T10" fmla="*/ 2016 w 2129"/>
                <a:gd name="T11" fmla="*/ 3698 h 4811"/>
                <a:gd name="T12" fmla="*/ 2128 w 2129"/>
                <a:gd name="T13" fmla="*/ 1112 h 4811"/>
                <a:gd name="T14" fmla="*/ 2128 w 2129"/>
                <a:gd name="T15" fmla="*/ 1112 h 4811"/>
                <a:gd name="T16" fmla="*/ 1126 w 2129"/>
                <a:gd name="T17" fmla="*/ 0 h 4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9" h="4811">
                  <a:moveTo>
                    <a:pt x="1126" y="0"/>
                  </a:moveTo>
                  <a:lnTo>
                    <a:pt x="0" y="0"/>
                  </a:lnTo>
                  <a:lnTo>
                    <a:pt x="0" y="4810"/>
                  </a:lnTo>
                  <a:lnTo>
                    <a:pt x="1015" y="4810"/>
                  </a:lnTo>
                  <a:lnTo>
                    <a:pt x="1015" y="4810"/>
                  </a:lnTo>
                  <a:cubicBezTo>
                    <a:pt x="1630" y="4810"/>
                    <a:pt x="2016" y="4312"/>
                    <a:pt x="2016" y="3698"/>
                  </a:cubicBezTo>
                  <a:lnTo>
                    <a:pt x="2128" y="1112"/>
                  </a:lnTo>
                  <a:lnTo>
                    <a:pt x="2128" y="1112"/>
                  </a:lnTo>
                  <a:cubicBezTo>
                    <a:pt x="2128" y="498"/>
                    <a:pt x="1741" y="0"/>
                    <a:pt x="1126" y="0"/>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40" name="Freeform 36">
              <a:extLst>
                <a:ext uri="{FF2B5EF4-FFF2-40B4-BE49-F238E27FC236}">
                  <a16:creationId xmlns="" xmlns:a16="http://schemas.microsoft.com/office/drawing/2014/main" id="{67223E43-23E7-4442-9DF7-6BA363597A73}"/>
                </a:ext>
              </a:extLst>
            </p:cNvPr>
            <p:cNvSpPr>
              <a:spLocks noChangeArrowheads="1"/>
            </p:cNvSpPr>
            <p:nvPr/>
          </p:nvSpPr>
          <p:spPr bwMode="auto">
            <a:xfrm>
              <a:off x="11465871" y="1998932"/>
              <a:ext cx="1491997" cy="3392996"/>
            </a:xfrm>
            <a:custGeom>
              <a:avLst/>
              <a:gdLst>
                <a:gd name="T0" fmla="*/ 1239 w 2283"/>
                <a:gd name="T1" fmla="*/ 3276 h 5195"/>
                <a:gd name="T2" fmla="*/ 1239 w 2283"/>
                <a:gd name="T3" fmla="*/ 3276 h 5195"/>
                <a:gd name="T4" fmla="*/ 292 w 2283"/>
                <a:gd name="T5" fmla="*/ 2160 h 5195"/>
                <a:gd name="T6" fmla="*/ 222 w 2283"/>
                <a:gd name="T7" fmla="*/ 320 h 5195"/>
                <a:gd name="T8" fmla="*/ 222 w 2283"/>
                <a:gd name="T9" fmla="*/ 320 h 5195"/>
                <a:gd name="T10" fmla="*/ 0 w 2283"/>
                <a:gd name="T11" fmla="*/ 308 h 5195"/>
                <a:gd name="T12" fmla="*/ 212 w 2283"/>
                <a:gd name="T13" fmla="*/ 2910 h 5195"/>
                <a:gd name="T14" fmla="*/ 212 w 2283"/>
                <a:gd name="T15" fmla="*/ 2910 h 5195"/>
                <a:gd name="T16" fmla="*/ 2226 w 2283"/>
                <a:gd name="T17" fmla="*/ 5194 h 5195"/>
                <a:gd name="T18" fmla="*/ 2282 w 2283"/>
                <a:gd name="T19" fmla="*/ 3957 h 5195"/>
                <a:gd name="T20" fmla="*/ 2226 w 2283"/>
                <a:gd name="T21" fmla="*/ 2942 h 5195"/>
                <a:gd name="T22" fmla="*/ 2226 w 2283"/>
                <a:gd name="T23" fmla="*/ 2942 h 5195"/>
                <a:gd name="T24" fmla="*/ 1239 w 2283"/>
                <a:gd name="T25" fmla="*/ 3276 h 5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3" h="5195">
                  <a:moveTo>
                    <a:pt x="1239" y="3276"/>
                  </a:moveTo>
                  <a:lnTo>
                    <a:pt x="1239" y="3276"/>
                  </a:lnTo>
                  <a:cubicBezTo>
                    <a:pt x="745" y="3692"/>
                    <a:pt x="292" y="2807"/>
                    <a:pt x="292" y="2160"/>
                  </a:cubicBezTo>
                  <a:lnTo>
                    <a:pt x="222" y="320"/>
                  </a:lnTo>
                  <a:lnTo>
                    <a:pt x="222" y="320"/>
                  </a:lnTo>
                  <a:cubicBezTo>
                    <a:pt x="175" y="446"/>
                    <a:pt x="0" y="0"/>
                    <a:pt x="0" y="308"/>
                  </a:cubicBezTo>
                  <a:lnTo>
                    <a:pt x="212" y="2910"/>
                  </a:lnTo>
                  <a:lnTo>
                    <a:pt x="212" y="2910"/>
                  </a:lnTo>
                  <a:cubicBezTo>
                    <a:pt x="212" y="4690"/>
                    <a:pt x="2226" y="5194"/>
                    <a:pt x="2226" y="5194"/>
                  </a:cubicBezTo>
                  <a:lnTo>
                    <a:pt x="2282" y="3957"/>
                  </a:lnTo>
                  <a:lnTo>
                    <a:pt x="2226" y="2942"/>
                  </a:lnTo>
                  <a:lnTo>
                    <a:pt x="2226" y="2942"/>
                  </a:lnTo>
                  <a:cubicBezTo>
                    <a:pt x="1616" y="2943"/>
                    <a:pt x="1450" y="3098"/>
                    <a:pt x="1239" y="3276"/>
                  </a:cubicBez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41" name="Freeform 37">
              <a:extLst>
                <a:ext uri="{FF2B5EF4-FFF2-40B4-BE49-F238E27FC236}">
                  <a16:creationId xmlns="" xmlns:a16="http://schemas.microsoft.com/office/drawing/2014/main" id="{871941EA-9FBF-494B-8FD6-7C5D7BDDE335}"/>
                </a:ext>
              </a:extLst>
            </p:cNvPr>
            <p:cNvSpPr>
              <a:spLocks noChangeArrowheads="1"/>
            </p:cNvSpPr>
            <p:nvPr/>
          </p:nvSpPr>
          <p:spPr bwMode="auto">
            <a:xfrm>
              <a:off x="12920424" y="1892360"/>
              <a:ext cx="1451672" cy="3499567"/>
            </a:xfrm>
            <a:custGeom>
              <a:avLst/>
              <a:gdLst>
                <a:gd name="T0" fmla="*/ 987 w 2221"/>
                <a:gd name="T1" fmla="*/ 3437 h 5356"/>
                <a:gd name="T2" fmla="*/ 987 w 2221"/>
                <a:gd name="T3" fmla="*/ 3437 h 5356"/>
                <a:gd name="T4" fmla="*/ 1936 w 2221"/>
                <a:gd name="T5" fmla="*/ 2321 h 5356"/>
                <a:gd name="T6" fmla="*/ 2005 w 2221"/>
                <a:gd name="T7" fmla="*/ 471 h 5356"/>
                <a:gd name="T8" fmla="*/ 2005 w 2221"/>
                <a:gd name="T9" fmla="*/ 471 h 5356"/>
                <a:gd name="T10" fmla="*/ 2220 w 2221"/>
                <a:gd name="T11" fmla="*/ 310 h 5356"/>
                <a:gd name="T12" fmla="*/ 2015 w 2221"/>
                <a:gd name="T13" fmla="*/ 3071 h 5356"/>
                <a:gd name="T14" fmla="*/ 2015 w 2221"/>
                <a:gd name="T15" fmla="*/ 3071 h 5356"/>
                <a:gd name="T16" fmla="*/ 0 w 2221"/>
                <a:gd name="T17" fmla="*/ 5355 h 5356"/>
                <a:gd name="T18" fmla="*/ 0 w 2221"/>
                <a:gd name="T19" fmla="*/ 3103 h 5356"/>
                <a:gd name="T20" fmla="*/ 0 w 2221"/>
                <a:gd name="T21" fmla="*/ 3103 h 5356"/>
                <a:gd name="T22" fmla="*/ 987 w 2221"/>
                <a:gd name="T23" fmla="*/ 3437 h 5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1" h="5356">
                  <a:moveTo>
                    <a:pt x="987" y="3437"/>
                  </a:moveTo>
                  <a:lnTo>
                    <a:pt x="987" y="3437"/>
                  </a:lnTo>
                  <a:cubicBezTo>
                    <a:pt x="1482" y="3853"/>
                    <a:pt x="1936" y="2968"/>
                    <a:pt x="1936" y="2321"/>
                  </a:cubicBezTo>
                  <a:lnTo>
                    <a:pt x="2005" y="471"/>
                  </a:lnTo>
                  <a:lnTo>
                    <a:pt x="2005" y="471"/>
                  </a:lnTo>
                  <a:cubicBezTo>
                    <a:pt x="2051" y="597"/>
                    <a:pt x="2220" y="0"/>
                    <a:pt x="2220" y="310"/>
                  </a:cubicBezTo>
                  <a:lnTo>
                    <a:pt x="2015" y="3071"/>
                  </a:lnTo>
                  <a:lnTo>
                    <a:pt x="2015" y="3071"/>
                  </a:lnTo>
                  <a:cubicBezTo>
                    <a:pt x="2015" y="4851"/>
                    <a:pt x="0" y="5355"/>
                    <a:pt x="0" y="5355"/>
                  </a:cubicBezTo>
                  <a:lnTo>
                    <a:pt x="0" y="3103"/>
                  </a:lnTo>
                  <a:lnTo>
                    <a:pt x="0" y="3103"/>
                  </a:lnTo>
                  <a:cubicBezTo>
                    <a:pt x="610" y="3104"/>
                    <a:pt x="776" y="3259"/>
                    <a:pt x="987" y="3437"/>
                  </a:cubicBezTo>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42" name="Freeform 38">
              <a:extLst>
                <a:ext uri="{FF2B5EF4-FFF2-40B4-BE49-F238E27FC236}">
                  <a16:creationId xmlns="" xmlns:a16="http://schemas.microsoft.com/office/drawing/2014/main" id="{EE9A9378-CEB4-1F43-9A4D-4CCDBA902F25}"/>
                </a:ext>
              </a:extLst>
            </p:cNvPr>
            <p:cNvSpPr>
              <a:spLocks noChangeArrowheads="1"/>
            </p:cNvSpPr>
            <p:nvPr/>
          </p:nvSpPr>
          <p:spPr bwMode="auto">
            <a:xfrm>
              <a:off x="12462455" y="4248449"/>
              <a:ext cx="924578" cy="443567"/>
            </a:xfrm>
            <a:custGeom>
              <a:avLst/>
              <a:gdLst>
                <a:gd name="T0" fmla="*/ 729 w 1417"/>
                <a:gd name="T1" fmla="*/ 677 h 678"/>
                <a:gd name="T2" fmla="*/ 729 w 1417"/>
                <a:gd name="T3" fmla="*/ 677 h 678"/>
                <a:gd name="T4" fmla="*/ 20 w 1417"/>
                <a:gd name="T5" fmla="*/ 72 h 678"/>
                <a:gd name="T6" fmla="*/ 20 w 1417"/>
                <a:gd name="T7" fmla="*/ 72 h 678"/>
                <a:gd name="T8" fmla="*/ 154 w 1417"/>
                <a:gd name="T9" fmla="*/ 18 h 678"/>
                <a:gd name="T10" fmla="*/ 154 w 1417"/>
                <a:gd name="T11" fmla="*/ 18 h 678"/>
                <a:gd name="T12" fmla="*/ 1262 w 1417"/>
                <a:gd name="T13" fmla="*/ 19 h 678"/>
                <a:gd name="T14" fmla="*/ 1262 w 1417"/>
                <a:gd name="T15" fmla="*/ 19 h 678"/>
                <a:gd name="T16" fmla="*/ 1396 w 1417"/>
                <a:gd name="T17" fmla="*/ 72 h 678"/>
                <a:gd name="T18" fmla="*/ 1396 w 1417"/>
                <a:gd name="T19" fmla="*/ 72 h 678"/>
                <a:gd name="T20" fmla="*/ 729 w 1417"/>
                <a:gd name="T21"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7" h="678">
                  <a:moveTo>
                    <a:pt x="729" y="677"/>
                  </a:moveTo>
                  <a:lnTo>
                    <a:pt x="729" y="677"/>
                  </a:lnTo>
                  <a:cubicBezTo>
                    <a:pt x="119" y="677"/>
                    <a:pt x="0" y="120"/>
                    <a:pt x="20" y="72"/>
                  </a:cubicBezTo>
                  <a:lnTo>
                    <a:pt x="20" y="72"/>
                  </a:lnTo>
                  <a:cubicBezTo>
                    <a:pt x="41" y="24"/>
                    <a:pt x="101" y="0"/>
                    <a:pt x="154" y="18"/>
                  </a:cubicBezTo>
                  <a:lnTo>
                    <a:pt x="154" y="18"/>
                  </a:lnTo>
                  <a:cubicBezTo>
                    <a:pt x="160" y="20"/>
                    <a:pt x="717" y="203"/>
                    <a:pt x="1262" y="19"/>
                  </a:cubicBezTo>
                  <a:lnTo>
                    <a:pt x="1262" y="19"/>
                  </a:lnTo>
                  <a:cubicBezTo>
                    <a:pt x="1315" y="0"/>
                    <a:pt x="1375" y="24"/>
                    <a:pt x="1396" y="72"/>
                  </a:cubicBezTo>
                  <a:lnTo>
                    <a:pt x="1396" y="72"/>
                  </a:lnTo>
                  <a:cubicBezTo>
                    <a:pt x="1416" y="120"/>
                    <a:pt x="1242" y="677"/>
                    <a:pt x="729" y="677"/>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43" name="Freeform 39">
              <a:extLst>
                <a:ext uri="{FF2B5EF4-FFF2-40B4-BE49-F238E27FC236}">
                  <a16:creationId xmlns="" xmlns:a16="http://schemas.microsoft.com/office/drawing/2014/main" id="{7ECD0432-BA4A-D449-BDF9-6FA55E4F1367}"/>
                </a:ext>
              </a:extLst>
            </p:cNvPr>
            <p:cNvSpPr>
              <a:spLocks noChangeArrowheads="1"/>
            </p:cNvSpPr>
            <p:nvPr/>
          </p:nvSpPr>
          <p:spPr bwMode="auto">
            <a:xfrm>
              <a:off x="13196933" y="2517386"/>
              <a:ext cx="941858" cy="319714"/>
            </a:xfrm>
            <a:custGeom>
              <a:avLst/>
              <a:gdLst>
                <a:gd name="T0" fmla="*/ 239 w 1440"/>
                <a:gd name="T1" fmla="*/ 460 h 490"/>
                <a:gd name="T2" fmla="*/ 239 w 1440"/>
                <a:gd name="T3" fmla="*/ 460 h 490"/>
                <a:gd name="T4" fmla="*/ 1244 w 1440"/>
                <a:gd name="T5" fmla="*/ 459 h 490"/>
                <a:gd name="T6" fmla="*/ 1244 w 1440"/>
                <a:gd name="T7" fmla="*/ 459 h 490"/>
                <a:gd name="T8" fmla="*/ 1354 w 1440"/>
                <a:gd name="T9" fmla="*/ 255 h 490"/>
                <a:gd name="T10" fmla="*/ 1354 w 1440"/>
                <a:gd name="T11" fmla="*/ 255 h 490"/>
                <a:gd name="T12" fmla="*/ 85 w 1440"/>
                <a:gd name="T13" fmla="*/ 196 h 490"/>
                <a:gd name="T14" fmla="*/ 85 w 1440"/>
                <a:gd name="T15" fmla="*/ 196 h 490"/>
                <a:gd name="T16" fmla="*/ 239 w 1440"/>
                <a:gd name="T17" fmla="*/ 46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0" h="490">
                  <a:moveTo>
                    <a:pt x="239" y="460"/>
                  </a:moveTo>
                  <a:lnTo>
                    <a:pt x="239" y="460"/>
                  </a:lnTo>
                  <a:cubicBezTo>
                    <a:pt x="738" y="295"/>
                    <a:pt x="1238" y="457"/>
                    <a:pt x="1244" y="459"/>
                  </a:cubicBezTo>
                  <a:lnTo>
                    <a:pt x="1244" y="459"/>
                  </a:lnTo>
                  <a:cubicBezTo>
                    <a:pt x="1328" y="486"/>
                    <a:pt x="1439" y="282"/>
                    <a:pt x="1354" y="255"/>
                  </a:cubicBezTo>
                  <a:lnTo>
                    <a:pt x="1354" y="255"/>
                  </a:lnTo>
                  <a:cubicBezTo>
                    <a:pt x="1329" y="247"/>
                    <a:pt x="720" y="0"/>
                    <a:pt x="85" y="196"/>
                  </a:cubicBezTo>
                  <a:lnTo>
                    <a:pt x="85" y="196"/>
                  </a:lnTo>
                  <a:cubicBezTo>
                    <a:pt x="0" y="222"/>
                    <a:pt x="151" y="489"/>
                    <a:pt x="239" y="460"/>
                  </a:cubicBezTo>
                </a:path>
              </a:pathLst>
            </a:custGeom>
            <a:solidFill>
              <a:srgbClr val="77492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4" name="Freeform 40">
              <a:extLst>
                <a:ext uri="{FF2B5EF4-FFF2-40B4-BE49-F238E27FC236}">
                  <a16:creationId xmlns="" xmlns:a16="http://schemas.microsoft.com/office/drawing/2014/main" id="{DB9E2A00-9CB8-1C4A-ABF7-2C96E0043FEE}"/>
                </a:ext>
              </a:extLst>
            </p:cNvPr>
            <p:cNvSpPr>
              <a:spLocks noChangeArrowheads="1"/>
            </p:cNvSpPr>
            <p:nvPr/>
          </p:nvSpPr>
          <p:spPr bwMode="auto">
            <a:xfrm>
              <a:off x="11719337" y="2557710"/>
              <a:ext cx="936099" cy="285151"/>
            </a:xfrm>
            <a:custGeom>
              <a:avLst/>
              <a:gdLst>
                <a:gd name="T0" fmla="*/ 1199 w 1433"/>
                <a:gd name="T1" fmla="*/ 398 h 435"/>
                <a:gd name="T2" fmla="*/ 1199 w 1433"/>
                <a:gd name="T3" fmla="*/ 398 h 435"/>
                <a:gd name="T4" fmla="*/ 800 w 1433"/>
                <a:gd name="T5" fmla="*/ 270 h 435"/>
                <a:gd name="T6" fmla="*/ 800 w 1433"/>
                <a:gd name="T7" fmla="*/ 270 h 435"/>
                <a:gd name="T8" fmla="*/ 195 w 1433"/>
                <a:gd name="T9" fmla="*/ 397 h 435"/>
                <a:gd name="T10" fmla="*/ 195 w 1433"/>
                <a:gd name="T11" fmla="*/ 397 h 435"/>
                <a:gd name="T12" fmla="*/ 85 w 1433"/>
                <a:gd name="T13" fmla="*/ 193 h 435"/>
                <a:gd name="T14" fmla="*/ 85 w 1433"/>
                <a:gd name="T15" fmla="*/ 193 h 435"/>
                <a:gd name="T16" fmla="*/ 795 w 1433"/>
                <a:gd name="T17" fmla="*/ 3 h 435"/>
                <a:gd name="T18" fmla="*/ 795 w 1433"/>
                <a:gd name="T19" fmla="*/ 3 h 435"/>
                <a:gd name="T20" fmla="*/ 1352 w 1433"/>
                <a:gd name="T21" fmla="*/ 134 h 435"/>
                <a:gd name="T22" fmla="*/ 1352 w 1433"/>
                <a:gd name="T23" fmla="*/ 134 h 435"/>
                <a:gd name="T24" fmla="*/ 1199 w 1433"/>
                <a:gd name="T25"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3" h="435">
                  <a:moveTo>
                    <a:pt x="1199" y="398"/>
                  </a:moveTo>
                  <a:lnTo>
                    <a:pt x="1199" y="398"/>
                  </a:lnTo>
                  <a:cubicBezTo>
                    <a:pt x="1089" y="351"/>
                    <a:pt x="984" y="272"/>
                    <a:pt x="800" y="270"/>
                  </a:cubicBezTo>
                  <a:lnTo>
                    <a:pt x="800" y="270"/>
                  </a:lnTo>
                  <a:cubicBezTo>
                    <a:pt x="464" y="268"/>
                    <a:pt x="199" y="396"/>
                    <a:pt x="195" y="397"/>
                  </a:cubicBezTo>
                  <a:lnTo>
                    <a:pt x="195" y="397"/>
                  </a:lnTo>
                  <a:cubicBezTo>
                    <a:pt x="110" y="424"/>
                    <a:pt x="0" y="220"/>
                    <a:pt x="85" y="193"/>
                  </a:cubicBezTo>
                  <a:lnTo>
                    <a:pt x="85" y="193"/>
                  </a:lnTo>
                  <a:cubicBezTo>
                    <a:pt x="102" y="188"/>
                    <a:pt x="402" y="11"/>
                    <a:pt x="795" y="3"/>
                  </a:cubicBezTo>
                  <a:lnTo>
                    <a:pt x="795" y="3"/>
                  </a:lnTo>
                  <a:cubicBezTo>
                    <a:pt x="968" y="0"/>
                    <a:pt x="1203" y="59"/>
                    <a:pt x="1352" y="134"/>
                  </a:cubicBezTo>
                  <a:lnTo>
                    <a:pt x="1352" y="134"/>
                  </a:lnTo>
                  <a:cubicBezTo>
                    <a:pt x="1432" y="175"/>
                    <a:pt x="1284" y="434"/>
                    <a:pt x="1199" y="398"/>
                  </a:cubicBezTo>
                </a:path>
              </a:pathLst>
            </a:custGeom>
            <a:solidFill>
              <a:srgbClr val="84542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5" name="Freeform 41">
              <a:extLst>
                <a:ext uri="{FF2B5EF4-FFF2-40B4-BE49-F238E27FC236}">
                  <a16:creationId xmlns="" xmlns:a16="http://schemas.microsoft.com/office/drawing/2014/main" id="{B94FDDFE-CC2B-7044-B734-AD45F0FFAE60}"/>
                </a:ext>
              </a:extLst>
            </p:cNvPr>
            <p:cNvSpPr>
              <a:spLocks noChangeArrowheads="1"/>
            </p:cNvSpPr>
            <p:nvPr/>
          </p:nvSpPr>
          <p:spPr bwMode="auto">
            <a:xfrm>
              <a:off x="12658315" y="2405055"/>
              <a:ext cx="267869" cy="1615849"/>
            </a:xfrm>
            <a:custGeom>
              <a:avLst/>
              <a:gdLst>
                <a:gd name="T0" fmla="*/ 0 w 412"/>
                <a:gd name="T1" fmla="*/ 2251 h 2476"/>
                <a:gd name="T2" fmla="*/ 0 w 412"/>
                <a:gd name="T3" fmla="*/ 2251 h 2476"/>
                <a:gd name="T4" fmla="*/ 411 w 412"/>
                <a:gd name="T5" fmla="*/ 2475 h 2476"/>
                <a:gd name="T6" fmla="*/ 402 w 412"/>
                <a:gd name="T7" fmla="*/ 0 h 2476"/>
                <a:gd name="T8" fmla="*/ 402 w 412"/>
                <a:gd name="T9" fmla="*/ 0 h 2476"/>
                <a:gd name="T10" fmla="*/ 0 w 412"/>
                <a:gd name="T11" fmla="*/ 2251 h 2476"/>
              </a:gdLst>
              <a:ahLst/>
              <a:cxnLst>
                <a:cxn ang="0">
                  <a:pos x="T0" y="T1"/>
                </a:cxn>
                <a:cxn ang="0">
                  <a:pos x="T2" y="T3"/>
                </a:cxn>
                <a:cxn ang="0">
                  <a:pos x="T4" y="T5"/>
                </a:cxn>
                <a:cxn ang="0">
                  <a:pos x="T6" y="T7"/>
                </a:cxn>
                <a:cxn ang="0">
                  <a:pos x="T8" y="T9"/>
                </a:cxn>
                <a:cxn ang="0">
                  <a:pos x="T10" y="T11"/>
                </a:cxn>
              </a:cxnLst>
              <a:rect l="0" t="0" r="r" b="b"/>
              <a:pathLst>
                <a:path w="412" h="2476">
                  <a:moveTo>
                    <a:pt x="0" y="2251"/>
                  </a:moveTo>
                  <a:lnTo>
                    <a:pt x="0" y="2251"/>
                  </a:lnTo>
                  <a:cubicBezTo>
                    <a:pt x="0" y="2373"/>
                    <a:pt x="189" y="2472"/>
                    <a:pt x="411" y="2475"/>
                  </a:cubicBezTo>
                  <a:lnTo>
                    <a:pt x="402" y="0"/>
                  </a:lnTo>
                  <a:lnTo>
                    <a:pt x="402" y="0"/>
                  </a:lnTo>
                  <a:cubicBezTo>
                    <a:pt x="251" y="189"/>
                    <a:pt x="0" y="2251"/>
                    <a:pt x="0" y="2251"/>
                  </a:cubicBezTo>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46" name="Freeform 42">
              <a:extLst>
                <a:ext uri="{FF2B5EF4-FFF2-40B4-BE49-F238E27FC236}">
                  <a16:creationId xmlns="" xmlns:a16="http://schemas.microsoft.com/office/drawing/2014/main" id="{BCDED6A6-D488-3A4C-BD4D-27B5D19F3BF8}"/>
                </a:ext>
              </a:extLst>
            </p:cNvPr>
            <p:cNvSpPr>
              <a:spLocks noChangeArrowheads="1"/>
            </p:cNvSpPr>
            <p:nvPr/>
          </p:nvSpPr>
          <p:spPr bwMode="auto">
            <a:xfrm>
              <a:off x="12920424" y="2405055"/>
              <a:ext cx="276509" cy="1615849"/>
            </a:xfrm>
            <a:custGeom>
              <a:avLst/>
              <a:gdLst>
                <a:gd name="T0" fmla="*/ 221 w 423"/>
                <a:gd name="T1" fmla="*/ 846 h 2476"/>
                <a:gd name="T2" fmla="*/ 221 w 423"/>
                <a:gd name="T3" fmla="*/ 846 h 2476"/>
                <a:gd name="T4" fmla="*/ 0 w 423"/>
                <a:gd name="T5" fmla="*/ 0 h 2476"/>
                <a:gd name="T6" fmla="*/ 0 w 423"/>
                <a:gd name="T7" fmla="*/ 2475 h 2476"/>
                <a:gd name="T8" fmla="*/ 0 w 423"/>
                <a:gd name="T9" fmla="*/ 2475 h 2476"/>
                <a:gd name="T10" fmla="*/ 9 w 423"/>
                <a:gd name="T11" fmla="*/ 2475 h 2476"/>
                <a:gd name="T12" fmla="*/ 9 w 423"/>
                <a:gd name="T13" fmla="*/ 2475 h 2476"/>
                <a:gd name="T14" fmla="*/ 422 w 423"/>
                <a:gd name="T15" fmla="*/ 2251 h 2476"/>
                <a:gd name="T16" fmla="*/ 422 w 423"/>
                <a:gd name="T17" fmla="*/ 2251 h 2476"/>
                <a:gd name="T18" fmla="*/ 221 w 423"/>
                <a:gd name="T19" fmla="*/ 846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2476">
                  <a:moveTo>
                    <a:pt x="221" y="846"/>
                  </a:moveTo>
                  <a:lnTo>
                    <a:pt x="221" y="846"/>
                  </a:lnTo>
                  <a:cubicBezTo>
                    <a:pt x="132" y="316"/>
                    <a:pt x="66" y="61"/>
                    <a:pt x="0" y="0"/>
                  </a:cubicBezTo>
                  <a:lnTo>
                    <a:pt x="0" y="2475"/>
                  </a:lnTo>
                  <a:lnTo>
                    <a:pt x="0" y="2475"/>
                  </a:lnTo>
                  <a:cubicBezTo>
                    <a:pt x="3" y="2475"/>
                    <a:pt x="7" y="2475"/>
                    <a:pt x="9" y="2475"/>
                  </a:cubicBezTo>
                  <a:lnTo>
                    <a:pt x="9" y="2475"/>
                  </a:lnTo>
                  <a:cubicBezTo>
                    <a:pt x="237" y="2475"/>
                    <a:pt x="422" y="2375"/>
                    <a:pt x="422" y="2251"/>
                  </a:cubicBezTo>
                  <a:lnTo>
                    <a:pt x="422" y="2251"/>
                  </a:lnTo>
                  <a:cubicBezTo>
                    <a:pt x="422" y="2251"/>
                    <a:pt x="343" y="1572"/>
                    <a:pt x="221" y="846"/>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7" name="Freeform 43">
              <a:extLst>
                <a:ext uri="{FF2B5EF4-FFF2-40B4-BE49-F238E27FC236}">
                  <a16:creationId xmlns="" xmlns:a16="http://schemas.microsoft.com/office/drawing/2014/main" id="{8FA62CDA-E314-B74A-9095-B08A0230F9BF}"/>
                </a:ext>
              </a:extLst>
            </p:cNvPr>
            <p:cNvSpPr>
              <a:spLocks noChangeArrowheads="1"/>
            </p:cNvSpPr>
            <p:nvPr/>
          </p:nvSpPr>
          <p:spPr bwMode="auto">
            <a:xfrm>
              <a:off x="12617991" y="3853846"/>
              <a:ext cx="175699" cy="144015"/>
            </a:xfrm>
            <a:custGeom>
              <a:avLst/>
              <a:gdLst>
                <a:gd name="T0" fmla="*/ 268 w 269"/>
                <a:gd name="T1" fmla="*/ 110 h 221"/>
                <a:gd name="T2" fmla="*/ 268 w 269"/>
                <a:gd name="T3" fmla="*/ 110 h 221"/>
                <a:gd name="T4" fmla="*/ 134 w 269"/>
                <a:gd name="T5" fmla="*/ 220 h 221"/>
                <a:gd name="T6" fmla="*/ 134 w 269"/>
                <a:gd name="T7" fmla="*/ 220 h 221"/>
                <a:gd name="T8" fmla="*/ 0 w 269"/>
                <a:gd name="T9" fmla="*/ 110 h 221"/>
                <a:gd name="T10" fmla="*/ 0 w 269"/>
                <a:gd name="T11" fmla="*/ 110 h 221"/>
                <a:gd name="T12" fmla="*/ 134 w 269"/>
                <a:gd name="T13" fmla="*/ 0 h 221"/>
                <a:gd name="T14" fmla="*/ 134 w 269"/>
                <a:gd name="T15" fmla="*/ 0 h 221"/>
                <a:gd name="T16" fmla="*/ 268 w 269"/>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21">
                  <a:moveTo>
                    <a:pt x="268" y="110"/>
                  </a:moveTo>
                  <a:lnTo>
                    <a:pt x="268" y="110"/>
                  </a:lnTo>
                  <a:cubicBezTo>
                    <a:pt x="268" y="171"/>
                    <a:pt x="208" y="220"/>
                    <a:pt x="134" y="220"/>
                  </a:cubicBezTo>
                  <a:lnTo>
                    <a:pt x="134" y="220"/>
                  </a:lnTo>
                  <a:cubicBezTo>
                    <a:pt x="60" y="220"/>
                    <a:pt x="0" y="171"/>
                    <a:pt x="0" y="110"/>
                  </a:cubicBezTo>
                  <a:lnTo>
                    <a:pt x="0" y="110"/>
                  </a:lnTo>
                  <a:cubicBezTo>
                    <a:pt x="0" y="49"/>
                    <a:pt x="60" y="0"/>
                    <a:pt x="134" y="0"/>
                  </a:cubicBezTo>
                  <a:lnTo>
                    <a:pt x="134" y="0"/>
                  </a:lnTo>
                  <a:cubicBezTo>
                    <a:pt x="208" y="0"/>
                    <a:pt x="268" y="49"/>
                    <a:pt x="268" y="110"/>
                  </a:cubicBezTo>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48" name="Freeform 44">
              <a:extLst>
                <a:ext uri="{FF2B5EF4-FFF2-40B4-BE49-F238E27FC236}">
                  <a16:creationId xmlns="" xmlns:a16="http://schemas.microsoft.com/office/drawing/2014/main" id="{1F63B630-A546-AD43-865D-077C33BEED44}"/>
                </a:ext>
              </a:extLst>
            </p:cNvPr>
            <p:cNvSpPr>
              <a:spLocks noChangeArrowheads="1"/>
            </p:cNvSpPr>
            <p:nvPr/>
          </p:nvSpPr>
          <p:spPr bwMode="auto">
            <a:xfrm>
              <a:off x="13058679" y="3853846"/>
              <a:ext cx="175698" cy="144015"/>
            </a:xfrm>
            <a:custGeom>
              <a:avLst/>
              <a:gdLst>
                <a:gd name="T0" fmla="*/ 268 w 269"/>
                <a:gd name="T1" fmla="*/ 110 h 221"/>
                <a:gd name="T2" fmla="*/ 268 w 269"/>
                <a:gd name="T3" fmla="*/ 110 h 221"/>
                <a:gd name="T4" fmla="*/ 134 w 269"/>
                <a:gd name="T5" fmla="*/ 220 h 221"/>
                <a:gd name="T6" fmla="*/ 134 w 269"/>
                <a:gd name="T7" fmla="*/ 220 h 221"/>
                <a:gd name="T8" fmla="*/ 0 w 269"/>
                <a:gd name="T9" fmla="*/ 110 h 221"/>
                <a:gd name="T10" fmla="*/ 0 w 269"/>
                <a:gd name="T11" fmla="*/ 110 h 221"/>
                <a:gd name="T12" fmla="*/ 134 w 269"/>
                <a:gd name="T13" fmla="*/ 0 h 221"/>
                <a:gd name="T14" fmla="*/ 134 w 269"/>
                <a:gd name="T15" fmla="*/ 0 h 221"/>
                <a:gd name="T16" fmla="*/ 268 w 269"/>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21">
                  <a:moveTo>
                    <a:pt x="268" y="110"/>
                  </a:moveTo>
                  <a:lnTo>
                    <a:pt x="268" y="110"/>
                  </a:lnTo>
                  <a:cubicBezTo>
                    <a:pt x="268" y="171"/>
                    <a:pt x="208" y="220"/>
                    <a:pt x="134" y="220"/>
                  </a:cubicBezTo>
                  <a:lnTo>
                    <a:pt x="134" y="220"/>
                  </a:lnTo>
                  <a:cubicBezTo>
                    <a:pt x="60" y="220"/>
                    <a:pt x="0" y="171"/>
                    <a:pt x="0" y="110"/>
                  </a:cubicBezTo>
                  <a:lnTo>
                    <a:pt x="0" y="110"/>
                  </a:lnTo>
                  <a:cubicBezTo>
                    <a:pt x="0" y="49"/>
                    <a:pt x="60" y="0"/>
                    <a:pt x="134" y="0"/>
                  </a:cubicBezTo>
                  <a:lnTo>
                    <a:pt x="134" y="0"/>
                  </a:lnTo>
                  <a:cubicBezTo>
                    <a:pt x="208" y="0"/>
                    <a:pt x="268" y="49"/>
                    <a:pt x="268" y="110"/>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49" name="Freeform 45">
              <a:extLst>
                <a:ext uri="{FF2B5EF4-FFF2-40B4-BE49-F238E27FC236}">
                  <a16:creationId xmlns="" xmlns:a16="http://schemas.microsoft.com/office/drawing/2014/main" id="{812E7A6F-5AC8-F241-A730-E47CF035E9C9}"/>
                </a:ext>
              </a:extLst>
            </p:cNvPr>
            <p:cNvSpPr>
              <a:spLocks noChangeArrowheads="1"/>
            </p:cNvSpPr>
            <p:nvPr/>
          </p:nvSpPr>
          <p:spPr bwMode="auto">
            <a:xfrm>
              <a:off x="11390983" y="820889"/>
              <a:ext cx="1564005" cy="1630251"/>
            </a:xfrm>
            <a:custGeom>
              <a:avLst/>
              <a:gdLst>
                <a:gd name="T0" fmla="*/ 2339 w 2396"/>
                <a:gd name="T1" fmla="*/ 20 h 2496"/>
                <a:gd name="T2" fmla="*/ 2339 w 2396"/>
                <a:gd name="T3" fmla="*/ 20 h 2496"/>
                <a:gd name="T4" fmla="*/ 1437 w 2396"/>
                <a:gd name="T5" fmla="*/ 85 h 2496"/>
                <a:gd name="T6" fmla="*/ 1437 w 2396"/>
                <a:gd name="T7" fmla="*/ 85 h 2496"/>
                <a:gd name="T8" fmla="*/ 609 w 2396"/>
                <a:gd name="T9" fmla="*/ 884 h 2496"/>
                <a:gd name="T10" fmla="*/ 609 w 2396"/>
                <a:gd name="T11" fmla="*/ 884 h 2496"/>
                <a:gd name="T12" fmla="*/ 102 w 2396"/>
                <a:gd name="T13" fmla="*/ 1436 h 2496"/>
                <a:gd name="T14" fmla="*/ 102 w 2396"/>
                <a:gd name="T15" fmla="*/ 1436 h 2496"/>
                <a:gd name="T16" fmla="*/ 231 w 2396"/>
                <a:gd name="T17" fmla="*/ 2458 h 2496"/>
                <a:gd name="T18" fmla="*/ 231 w 2396"/>
                <a:gd name="T19" fmla="*/ 2458 h 2496"/>
                <a:gd name="T20" fmla="*/ 335 w 2396"/>
                <a:gd name="T21" fmla="*/ 2149 h 2496"/>
                <a:gd name="T22" fmla="*/ 335 w 2396"/>
                <a:gd name="T23" fmla="*/ 2149 h 2496"/>
                <a:gd name="T24" fmla="*/ 835 w 2396"/>
                <a:gd name="T25" fmla="*/ 1738 h 2496"/>
                <a:gd name="T26" fmla="*/ 835 w 2396"/>
                <a:gd name="T27" fmla="*/ 1738 h 2496"/>
                <a:gd name="T28" fmla="*/ 859 w 2396"/>
                <a:gd name="T29" fmla="*/ 1708 h 2496"/>
                <a:gd name="T30" fmla="*/ 859 w 2396"/>
                <a:gd name="T31" fmla="*/ 1708 h 2496"/>
                <a:gd name="T32" fmla="*/ 2339 w 2396"/>
                <a:gd name="T33" fmla="*/ 1698 h 2496"/>
                <a:gd name="T34" fmla="*/ 2395 w 2396"/>
                <a:gd name="T35" fmla="*/ 824 h 2496"/>
                <a:gd name="T36" fmla="*/ 2339 w 2396"/>
                <a:gd name="T37" fmla="*/ 2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96" h="2496">
                  <a:moveTo>
                    <a:pt x="2339" y="20"/>
                  </a:moveTo>
                  <a:lnTo>
                    <a:pt x="2339" y="20"/>
                  </a:lnTo>
                  <a:cubicBezTo>
                    <a:pt x="2072" y="0"/>
                    <a:pt x="1773" y="14"/>
                    <a:pt x="1437" y="85"/>
                  </a:cubicBezTo>
                  <a:lnTo>
                    <a:pt x="1437" y="85"/>
                  </a:lnTo>
                  <a:cubicBezTo>
                    <a:pt x="506" y="282"/>
                    <a:pt x="609" y="884"/>
                    <a:pt x="609" y="884"/>
                  </a:cubicBezTo>
                  <a:lnTo>
                    <a:pt x="609" y="884"/>
                  </a:lnTo>
                  <a:cubicBezTo>
                    <a:pt x="472" y="787"/>
                    <a:pt x="200" y="854"/>
                    <a:pt x="102" y="1436"/>
                  </a:cubicBezTo>
                  <a:lnTo>
                    <a:pt x="102" y="1436"/>
                  </a:lnTo>
                  <a:cubicBezTo>
                    <a:pt x="0" y="2043"/>
                    <a:pt x="231" y="2458"/>
                    <a:pt x="231" y="2458"/>
                  </a:cubicBezTo>
                  <a:lnTo>
                    <a:pt x="231" y="2458"/>
                  </a:lnTo>
                  <a:cubicBezTo>
                    <a:pt x="231" y="2458"/>
                    <a:pt x="302" y="2495"/>
                    <a:pt x="335" y="2149"/>
                  </a:cubicBezTo>
                  <a:lnTo>
                    <a:pt x="335" y="2149"/>
                  </a:lnTo>
                  <a:cubicBezTo>
                    <a:pt x="335" y="1260"/>
                    <a:pt x="835" y="1738"/>
                    <a:pt x="835" y="1738"/>
                  </a:cubicBezTo>
                  <a:lnTo>
                    <a:pt x="835" y="1738"/>
                  </a:lnTo>
                  <a:cubicBezTo>
                    <a:pt x="835" y="1738"/>
                    <a:pt x="843" y="1726"/>
                    <a:pt x="859" y="1708"/>
                  </a:cubicBezTo>
                  <a:lnTo>
                    <a:pt x="859" y="1708"/>
                  </a:lnTo>
                  <a:cubicBezTo>
                    <a:pt x="859" y="1708"/>
                    <a:pt x="1175" y="1337"/>
                    <a:pt x="2339" y="1698"/>
                  </a:cubicBezTo>
                  <a:lnTo>
                    <a:pt x="2395" y="824"/>
                  </a:lnTo>
                  <a:lnTo>
                    <a:pt x="2339" y="20"/>
                  </a:ln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50" name="Freeform 46">
              <a:extLst>
                <a:ext uri="{FF2B5EF4-FFF2-40B4-BE49-F238E27FC236}">
                  <a16:creationId xmlns="" xmlns:a16="http://schemas.microsoft.com/office/drawing/2014/main" id="{677EBD16-C220-F54E-9694-28BFDF8126A9}"/>
                </a:ext>
              </a:extLst>
            </p:cNvPr>
            <p:cNvSpPr>
              <a:spLocks noChangeArrowheads="1"/>
            </p:cNvSpPr>
            <p:nvPr/>
          </p:nvSpPr>
          <p:spPr bwMode="auto">
            <a:xfrm>
              <a:off x="12920425" y="835289"/>
              <a:ext cx="1457433" cy="1592808"/>
            </a:xfrm>
            <a:custGeom>
              <a:avLst/>
              <a:gdLst>
                <a:gd name="T0" fmla="*/ 0 w 2233"/>
                <a:gd name="T1" fmla="*/ 0 h 2438"/>
                <a:gd name="T2" fmla="*/ 0 w 2233"/>
                <a:gd name="T3" fmla="*/ 1678 h 2438"/>
                <a:gd name="T4" fmla="*/ 0 w 2233"/>
                <a:gd name="T5" fmla="*/ 1678 h 2438"/>
                <a:gd name="T6" fmla="*/ 2232 w 2233"/>
                <a:gd name="T7" fmla="*/ 1810 h 2438"/>
                <a:gd name="T8" fmla="*/ 2232 w 2233"/>
                <a:gd name="T9" fmla="*/ 1810 h 2438"/>
                <a:gd name="T10" fmla="*/ 0 w 2233"/>
                <a:gd name="T11" fmla="*/ 0 h 2438"/>
              </a:gdLst>
              <a:ahLst/>
              <a:cxnLst>
                <a:cxn ang="0">
                  <a:pos x="T0" y="T1"/>
                </a:cxn>
                <a:cxn ang="0">
                  <a:pos x="T2" y="T3"/>
                </a:cxn>
                <a:cxn ang="0">
                  <a:pos x="T4" y="T5"/>
                </a:cxn>
                <a:cxn ang="0">
                  <a:pos x="T6" y="T7"/>
                </a:cxn>
                <a:cxn ang="0">
                  <a:pos x="T8" y="T9"/>
                </a:cxn>
                <a:cxn ang="0">
                  <a:pos x="T10" y="T11"/>
                </a:cxn>
              </a:cxnLst>
              <a:rect l="0" t="0" r="r" b="b"/>
              <a:pathLst>
                <a:path w="2233" h="2438">
                  <a:moveTo>
                    <a:pt x="0" y="0"/>
                  </a:moveTo>
                  <a:lnTo>
                    <a:pt x="0" y="1678"/>
                  </a:lnTo>
                  <a:lnTo>
                    <a:pt x="0" y="1678"/>
                  </a:lnTo>
                  <a:cubicBezTo>
                    <a:pt x="1550" y="2162"/>
                    <a:pt x="2232" y="2437"/>
                    <a:pt x="2232" y="1810"/>
                  </a:cubicBezTo>
                  <a:lnTo>
                    <a:pt x="2232" y="1810"/>
                  </a:lnTo>
                  <a:cubicBezTo>
                    <a:pt x="2232" y="1124"/>
                    <a:pt x="1919" y="85"/>
                    <a:pt x="0" y="0"/>
                  </a:cubicBezTo>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51" name="Freeform 47">
              <a:extLst>
                <a:ext uri="{FF2B5EF4-FFF2-40B4-BE49-F238E27FC236}">
                  <a16:creationId xmlns="" xmlns:a16="http://schemas.microsoft.com/office/drawing/2014/main" id="{AE1CAA5B-83ED-7942-9396-1760B76788A9}"/>
                </a:ext>
              </a:extLst>
            </p:cNvPr>
            <p:cNvSpPr>
              <a:spLocks noChangeArrowheads="1"/>
            </p:cNvSpPr>
            <p:nvPr/>
          </p:nvSpPr>
          <p:spPr bwMode="auto">
            <a:xfrm>
              <a:off x="12551745" y="4395343"/>
              <a:ext cx="722955" cy="259227"/>
            </a:xfrm>
            <a:custGeom>
              <a:avLst/>
              <a:gdLst>
                <a:gd name="T0" fmla="*/ 0 w 1109"/>
                <a:gd name="T1" fmla="*/ 0 h 396"/>
                <a:gd name="T2" fmla="*/ 0 w 1109"/>
                <a:gd name="T3" fmla="*/ 0 h 396"/>
                <a:gd name="T4" fmla="*/ 558 w 1109"/>
                <a:gd name="T5" fmla="*/ 394 h 396"/>
                <a:gd name="T6" fmla="*/ 558 w 1109"/>
                <a:gd name="T7" fmla="*/ 394 h 396"/>
                <a:gd name="T8" fmla="*/ 1108 w 1109"/>
                <a:gd name="T9" fmla="*/ 0 h 396"/>
                <a:gd name="T10" fmla="*/ 1108 w 1109"/>
                <a:gd name="T11" fmla="*/ 0 h 396"/>
                <a:gd name="T12" fmla="*/ 0 w 1109"/>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1109" h="396">
                  <a:moveTo>
                    <a:pt x="0" y="0"/>
                  </a:moveTo>
                  <a:lnTo>
                    <a:pt x="0" y="0"/>
                  </a:lnTo>
                  <a:cubicBezTo>
                    <a:pt x="0" y="0"/>
                    <a:pt x="131" y="359"/>
                    <a:pt x="558" y="394"/>
                  </a:cubicBezTo>
                  <a:lnTo>
                    <a:pt x="558" y="394"/>
                  </a:lnTo>
                  <a:cubicBezTo>
                    <a:pt x="801" y="395"/>
                    <a:pt x="1055" y="162"/>
                    <a:pt x="1108" y="0"/>
                  </a:cubicBezTo>
                  <a:lnTo>
                    <a:pt x="1108" y="0"/>
                  </a:lnTo>
                  <a:cubicBezTo>
                    <a:pt x="583" y="14"/>
                    <a:pt x="0" y="0"/>
                    <a:pt x="0" y="0"/>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52" name="Freeform 48">
              <a:extLst>
                <a:ext uri="{FF2B5EF4-FFF2-40B4-BE49-F238E27FC236}">
                  <a16:creationId xmlns="" xmlns:a16="http://schemas.microsoft.com/office/drawing/2014/main" id="{0BE0D9CE-0256-A74A-9240-1F42340EE96F}"/>
                </a:ext>
              </a:extLst>
            </p:cNvPr>
            <p:cNvSpPr>
              <a:spLocks noChangeArrowheads="1"/>
            </p:cNvSpPr>
            <p:nvPr/>
          </p:nvSpPr>
          <p:spPr bwMode="auto">
            <a:xfrm>
              <a:off x="12531583" y="4308933"/>
              <a:ext cx="780563" cy="230424"/>
            </a:xfrm>
            <a:custGeom>
              <a:avLst/>
              <a:gdLst>
                <a:gd name="T0" fmla="*/ 0 w 1197"/>
                <a:gd name="T1" fmla="*/ 0 h 352"/>
                <a:gd name="T2" fmla="*/ 0 w 1197"/>
                <a:gd name="T3" fmla="*/ 0 h 352"/>
                <a:gd name="T4" fmla="*/ 1175 w 1197"/>
                <a:gd name="T5" fmla="*/ 0 h 352"/>
                <a:gd name="T6" fmla="*/ 1175 w 1197"/>
                <a:gd name="T7" fmla="*/ 0 h 352"/>
                <a:gd name="T8" fmla="*/ 1124 w 1197"/>
                <a:gd name="T9" fmla="*/ 164 h 352"/>
                <a:gd name="T10" fmla="*/ 1124 w 1197"/>
                <a:gd name="T11" fmla="*/ 164 h 352"/>
                <a:gd name="T12" fmla="*/ 41 w 1197"/>
                <a:gd name="T13" fmla="*/ 149 h 352"/>
                <a:gd name="T14" fmla="*/ 41 w 1197"/>
                <a:gd name="T15" fmla="*/ 149 h 352"/>
                <a:gd name="T16" fmla="*/ 0 w 1197"/>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352">
                  <a:moveTo>
                    <a:pt x="0" y="0"/>
                  </a:moveTo>
                  <a:lnTo>
                    <a:pt x="0" y="0"/>
                  </a:lnTo>
                  <a:cubicBezTo>
                    <a:pt x="0" y="0"/>
                    <a:pt x="640" y="181"/>
                    <a:pt x="1175" y="0"/>
                  </a:cubicBezTo>
                  <a:lnTo>
                    <a:pt x="1175" y="0"/>
                  </a:lnTo>
                  <a:cubicBezTo>
                    <a:pt x="1196" y="104"/>
                    <a:pt x="1124" y="164"/>
                    <a:pt x="1124" y="164"/>
                  </a:cubicBezTo>
                  <a:lnTo>
                    <a:pt x="1124" y="164"/>
                  </a:lnTo>
                  <a:cubicBezTo>
                    <a:pt x="1124" y="164"/>
                    <a:pt x="670" y="351"/>
                    <a:pt x="41" y="149"/>
                  </a:cubicBezTo>
                  <a:lnTo>
                    <a:pt x="41" y="149"/>
                  </a:lnTo>
                  <a:cubicBezTo>
                    <a:pt x="6" y="94"/>
                    <a:pt x="0" y="0"/>
                    <a:pt x="0" y="0"/>
                  </a:cubicBez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53" name="Freeform 49">
              <a:extLst>
                <a:ext uri="{FF2B5EF4-FFF2-40B4-BE49-F238E27FC236}">
                  <a16:creationId xmlns="" xmlns:a16="http://schemas.microsoft.com/office/drawing/2014/main" id="{107D52F5-068F-924C-9605-2364ABB730A7}"/>
                </a:ext>
              </a:extLst>
            </p:cNvPr>
            <p:cNvSpPr>
              <a:spLocks noChangeArrowheads="1"/>
            </p:cNvSpPr>
            <p:nvPr/>
          </p:nvSpPr>
          <p:spPr bwMode="auto">
            <a:xfrm>
              <a:off x="13551209" y="2906227"/>
              <a:ext cx="264988" cy="264988"/>
            </a:xfrm>
            <a:custGeom>
              <a:avLst/>
              <a:gdLst>
                <a:gd name="T0" fmla="*/ 404 w 405"/>
                <a:gd name="T1" fmla="*/ 202 h 405"/>
                <a:gd name="T2" fmla="*/ 404 w 405"/>
                <a:gd name="T3" fmla="*/ 202 h 405"/>
                <a:gd name="T4" fmla="*/ 202 w 405"/>
                <a:gd name="T5" fmla="*/ 404 h 405"/>
                <a:gd name="T6" fmla="*/ 202 w 405"/>
                <a:gd name="T7" fmla="*/ 404 h 405"/>
                <a:gd name="T8" fmla="*/ 0 w 405"/>
                <a:gd name="T9" fmla="*/ 202 h 405"/>
                <a:gd name="T10" fmla="*/ 0 w 405"/>
                <a:gd name="T11" fmla="*/ 202 h 405"/>
                <a:gd name="T12" fmla="*/ 202 w 405"/>
                <a:gd name="T13" fmla="*/ 0 h 405"/>
                <a:gd name="T14" fmla="*/ 202 w 405"/>
                <a:gd name="T15" fmla="*/ 0 h 405"/>
                <a:gd name="T16" fmla="*/ 404 w 405"/>
                <a:gd name="T1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405">
                  <a:moveTo>
                    <a:pt x="404" y="202"/>
                  </a:moveTo>
                  <a:lnTo>
                    <a:pt x="404" y="202"/>
                  </a:lnTo>
                  <a:cubicBezTo>
                    <a:pt x="404" y="313"/>
                    <a:pt x="313" y="404"/>
                    <a:pt x="202" y="404"/>
                  </a:cubicBezTo>
                  <a:lnTo>
                    <a:pt x="202" y="404"/>
                  </a:lnTo>
                  <a:cubicBezTo>
                    <a:pt x="91" y="404"/>
                    <a:pt x="0" y="313"/>
                    <a:pt x="0" y="202"/>
                  </a:cubicBezTo>
                  <a:lnTo>
                    <a:pt x="0" y="202"/>
                  </a:lnTo>
                  <a:cubicBezTo>
                    <a:pt x="0" y="91"/>
                    <a:pt x="91" y="0"/>
                    <a:pt x="202" y="0"/>
                  </a:cubicBezTo>
                  <a:lnTo>
                    <a:pt x="202" y="0"/>
                  </a:lnTo>
                  <a:cubicBezTo>
                    <a:pt x="313" y="0"/>
                    <a:pt x="404" y="91"/>
                    <a:pt x="404" y="202"/>
                  </a:cubicBezTo>
                </a:path>
              </a:pathLst>
            </a:custGeom>
            <a:solidFill>
              <a:srgbClr val="4E2C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54" name="Freeform 50">
              <a:extLst>
                <a:ext uri="{FF2B5EF4-FFF2-40B4-BE49-F238E27FC236}">
                  <a16:creationId xmlns="" xmlns:a16="http://schemas.microsoft.com/office/drawing/2014/main" id="{1AD09D13-5572-A345-B805-2116E7657C83}"/>
                </a:ext>
              </a:extLst>
            </p:cNvPr>
            <p:cNvSpPr>
              <a:spLocks noChangeArrowheads="1"/>
            </p:cNvSpPr>
            <p:nvPr/>
          </p:nvSpPr>
          <p:spPr bwMode="auto">
            <a:xfrm>
              <a:off x="13669302" y="2966713"/>
              <a:ext cx="89288" cy="89290"/>
            </a:xfrm>
            <a:custGeom>
              <a:avLst/>
              <a:gdLst>
                <a:gd name="T0" fmla="*/ 136 w 137"/>
                <a:gd name="T1" fmla="*/ 69 h 138"/>
                <a:gd name="T2" fmla="*/ 136 w 137"/>
                <a:gd name="T3" fmla="*/ 69 h 138"/>
                <a:gd name="T4" fmla="*/ 68 w 137"/>
                <a:gd name="T5" fmla="*/ 137 h 138"/>
                <a:gd name="T6" fmla="*/ 68 w 137"/>
                <a:gd name="T7" fmla="*/ 137 h 138"/>
                <a:gd name="T8" fmla="*/ 0 w 137"/>
                <a:gd name="T9" fmla="*/ 69 h 138"/>
                <a:gd name="T10" fmla="*/ 0 w 137"/>
                <a:gd name="T11" fmla="*/ 69 h 138"/>
                <a:gd name="T12" fmla="*/ 68 w 137"/>
                <a:gd name="T13" fmla="*/ 0 h 138"/>
                <a:gd name="T14" fmla="*/ 68 w 137"/>
                <a:gd name="T15" fmla="*/ 0 h 138"/>
                <a:gd name="T16" fmla="*/ 136 w 137"/>
                <a:gd name="T17"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38">
                  <a:moveTo>
                    <a:pt x="136" y="69"/>
                  </a:moveTo>
                  <a:lnTo>
                    <a:pt x="136" y="69"/>
                  </a:lnTo>
                  <a:cubicBezTo>
                    <a:pt x="136" y="106"/>
                    <a:pt x="106" y="137"/>
                    <a:pt x="68" y="137"/>
                  </a:cubicBezTo>
                  <a:lnTo>
                    <a:pt x="68" y="137"/>
                  </a:lnTo>
                  <a:cubicBezTo>
                    <a:pt x="30" y="137"/>
                    <a:pt x="0" y="106"/>
                    <a:pt x="0" y="69"/>
                  </a:cubicBezTo>
                  <a:lnTo>
                    <a:pt x="0" y="69"/>
                  </a:lnTo>
                  <a:cubicBezTo>
                    <a:pt x="0" y="30"/>
                    <a:pt x="30" y="0"/>
                    <a:pt x="68" y="0"/>
                  </a:cubicBezTo>
                  <a:lnTo>
                    <a:pt x="68" y="0"/>
                  </a:lnTo>
                  <a:cubicBezTo>
                    <a:pt x="106" y="0"/>
                    <a:pt x="136" y="30"/>
                    <a:pt x="136" y="69"/>
                  </a:cubicBezTo>
                </a:path>
              </a:pathLst>
            </a:custGeom>
            <a:solidFill>
              <a:srgbClr val="F7D8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55" name="Freeform 51">
              <a:extLst>
                <a:ext uri="{FF2B5EF4-FFF2-40B4-BE49-F238E27FC236}">
                  <a16:creationId xmlns="" xmlns:a16="http://schemas.microsoft.com/office/drawing/2014/main" id="{C0F294F0-90F5-8146-9C91-CB7364D955AC}"/>
                </a:ext>
              </a:extLst>
            </p:cNvPr>
            <p:cNvSpPr>
              <a:spLocks noChangeArrowheads="1"/>
            </p:cNvSpPr>
            <p:nvPr/>
          </p:nvSpPr>
          <p:spPr bwMode="auto">
            <a:xfrm>
              <a:off x="12016009" y="2906227"/>
              <a:ext cx="264988" cy="264988"/>
            </a:xfrm>
            <a:custGeom>
              <a:avLst/>
              <a:gdLst>
                <a:gd name="T0" fmla="*/ 403 w 404"/>
                <a:gd name="T1" fmla="*/ 202 h 405"/>
                <a:gd name="T2" fmla="*/ 403 w 404"/>
                <a:gd name="T3" fmla="*/ 202 h 405"/>
                <a:gd name="T4" fmla="*/ 201 w 404"/>
                <a:gd name="T5" fmla="*/ 404 h 405"/>
                <a:gd name="T6" fmla="*/ 201 w 404"/>
                <a:gd name="T7" fmla="*/ 404 h 405"/>
                <a:gd name="T8" fmla="*/ 0 w 404"/>
                <a:gd name="T9" fmla="*/ 202 h 405"/>
                <a:gd name="T10" fmla="*/ 0 w 404"/>
                <a:gd name="T11" fmla="*/ 202 h 405"/>
                <a:gd name="T12" fmla="*/ 201 w 404"/>
                <a:gd name="T13" fmla="*/ 0 h 405"/>
                <a:gd name="T14" fmla="*/ 201 w 404"/>
                <a:gd name="T15" fmla="*/ 0 h 405"/>
                <a:gd name="T16" fmla="*/ 403 w 404"/>
                <a:gd name="T1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5">
                  <a:moveTo>
                    <a:pt x="403" y="202"/>
                  </a:moveTo>
                  <a:lnTo>
                    <a:pt x="403" y="202"/>
                  </a:lnTo>
                  <a:cubicBezTo>
                    <a:pt x="403" y="313"/>
                    <a:pt x="312" y="404"/>
                    <a:pt x="201" y="404"/>
                  </a:cubicBezTo>
                  <a:lnTo>
                    <a:pt x="201" y="404"/>
                  </a:lnTo>
                  <a:cubicBezTo>
                    <a:pt x="90" y="404"/>
                    <a:pt x="0" y="313"/>
                    <a:pt x="0" y="202"/>
                  </a:cubicBezTo>
                  <a:lnTo>
                    <a:pt x="0" y="202"/>
                  </a:lnTo>
                  <a:cubicBezTo>
                    <a:pt x="0" y="91"/>
                    <a:pt x="90" y="0"/>
                    <a:pt x="201" y="0"/>
                  </a:cubicBezTo>
                  <a:lnTo>
                    <a:pt x="201" y="0"/>
                  </a:lnTo>
                  <a:cubicBezTo>
                    <a:pt x="312" y="0"/>
                    <a:pt x="403" y="91"/>
                    <a:pt x="403" y="202"/>
                  </a:cubicBezTo>
                </a:path>
              </a:pathLst>
            </a:custGeom>
            <a:solidFill>
              <a:srgbClr val="4E2C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56" name="Freeform 52">
              <a:extLst>
                <a:ext uri="{FF2B5EF4-FFF2-40B4-BE49-F238E27FC236}">
                  <a16:creationId xmlns="" xmlns:a16="http://schemas.microsoft.com/office/drawing/2014/main" id="{869E1C10-1C8E-D147-A039-5D609B3DA814}"/>
                </a:ext>
              </a:extLst>
            </p:cNvPr>
            <p:cNvSpPr>
              <a:spLocks noChangeArrowheads="1"/>
            </p:cNvSpPr>
            <p:nvPr/>
          </p:nvSpPr>
          <p:spPr bwMode="auto">
            <a:xfrm>
              <a:off x="12134101" y="2966713"/>
              <a:ext cx="89290" cy="89290"/>
            </a:xfrm>
            <a:custGeom>
              <a:avLst/>
              <a:gdLst>
                <a:gd name="T0" fmla="*/ 137 w 138"/>
                <a:gd name="T1" fmla="*/ 69 h 138"/>
                <a:gd name="T2" fmla="*/ 137 w 138"/>
                <a:gd name="T3" fmla="*/ 69 h 138"/>
                <a:gd name="T4" fmla="*/ 68 w 138"/>
                <a:gd name="T5" fmla="*/ 137 h 138"/>
                <a:gd name="T6" fmla="*/ 68 w 138"/>
                <a:gd name="T7" fmla="*/ 137 h 138"/>
                <a:gd name="T8" fmla="*/ 0 w 138"/>
                <a:gd name="T9" fmla="*/ 69 h 138"/>
                <a:gd name="T10" fmla="*/ 0 w 138"/>
                <a:gd name="T11" fmla="*/ 69 h 138"/>
                <a:gd name="T12" fmla="*/ 68 w 138"/>
                <a:gd name="T13" fmla="*/ 0 h 138"/>
                <a:gd name="T14" fmla="*/ 68 w 138"/>
                <a:gd name="T15" fmla="*/ 0 h 138"/>
                <a:gd name="T16" fmla="*/ 137 w 138"/>
                <a:gd name="T17"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37" y="69"/>
                  </a:moveTo>
                  <a:lnTo>
                    <a:pt x="137" y="69"/>
                  </a:lnTo>
                  <a:cubicBezTo>
                    <a:pt x="137" y="106"/>
                    <a:pt x="106" y="137"/>
                    <a:pt x="68" y="137"/>
                  </a:cubicBezTo>
                  <a:lnTo>
                    <a:pt x="68" y="137"/>
                  </a:lnTo>
                  <a:cubicBezTo>
                    <a:pt x="30" y="137"/>
                    <a:pt x="0" y="106"/>
                    <a:pt x="0" y="69"/>
                  </a:cubicBezTo>
                  <a:lnTo>
                    <a:pt x="0" y="69"/>
                  </a:lnTo>
                  <a:cubicBezTo>
                    <a:pt x="0" y="30"/>
                    <a:pt x="30" y="0"/>
                    <a:pt x="68" y="0"/>
                  </a:cubicBezTo>
                  <a:lnTo>
                    <a:pt x="68" y="0"/>
                  </a:lnTo>
                  <a:cubicBezTo>
                    <a:pt x="106" y="0"/>
                    <a:pt x="137" y="30"/>
                    <a:pt x="137" y="69"/>
                  </a:cubicBezTo>
                </a:path>
              </a:pathLst>
            </a:custGeom>
            <a:solidFill>
              <a:srgbClr val="F7D8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57" name="Freeform 53">
              <a:extLst>
                <a:ext uri="{FF2B5EF4-FFF2-40B4-BE49-F238E27FC236}">
                  <a16:creationId xmlns="" xmlns:a16="http://schemas.microsoft.com/office/drawing/2014/main" id="{2B33AAF6-61C5-B441-99E2-DD7ED80D089B}"/>
                </a:ext>
              </a:extLst>
            </p:cNvPr>
            <p:cNvSpPr>
              <a:spLocks noChangeArrowheads="1"/>
            </p:cNvSpPr>
            <p:nvPr/>
          </p:nvSpPr>
          <p:spPr bwMode="auto">
            <a:xfrm>
              <a:off x="12183066" y="6215694"/>
              <a:ext cx="1474715" cy="282270"/>
            </a:xfrm>
            <a:custGeom>
              <a:avLst/>
              <a:gdLst>
                <a:gd name="T0" fmla="*/ 2255 w 2256"/>
                <a:gd name="T1" fmla="*/ 307 h 434"/>
                <a:gd name="T2" fmla="*/ 2255 w 2256"/>
                <a:gd name="T3" fmla="*/ 307 h 434"/>
                <a:gd name="T4" fmla="*/ 2129 w 2256"/>
                <a:gd name="T5" fmla="*/ 433 h 434"/>
                <a:gd name="T6" fmla="*/ 127 w 2256"/>
                <a:gd name="T7" fmla="*/ 433 h 434"/>
                <a:gd name="T8" fmla="*/ 127 w 2256"/>
                <a:gd name="T9" fmla="*/ 433 h 434"/>
                <a:gd name="T10" fmla="*/ 0 w 2256"/>
                <a:gd name="T11" fmla="*/ 307 h 434"/>
                <a:gd name="T12" fmla="*/ 0 w 2256"/>
                <a:gd name="T13" fmla="*/ 127 h 434"/>
                <a:gd name="T14" fmla="*/ 0 w 2256"/>
                <a:gd name="T15" fmla="*/ 127 h 434"/>
                <a:gd name="T16" fmla="*/ 127 w 2256"/>
                <a:gd name="T17" fmla="*/ 0 h 434"/>
                <a:gd name="T18" fmla="*/ 2129 w 2256"/>
                <a:gd name="T19" fmla="*/ 0 h 434"/>
                <a:gd name="T20" fmla="*/ 2129 w 2256"/>
                <a:gd name="T21" fmla="*/ 0 h 434"/>
                <a:gd name="T22" fmla="*/ 2255 w 2256"/>
                <a:gd name="T23" fmla="*/ 127 h 434"/>
                <a:gd name="T24" fmla="*/ 2255 w 2256"/>
                <a:gd name="T25" fmla="*/ 30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6" h="434">
                  <a:moveTo>
                    <a:pt x="2255" y="307"/>
                  </a:moveTo>
                  <a:lnTo>
                    <a:pt x="2255" y="307"/>
                  </a:lnTo>
                  <a:cubicBezTo>
                    <a:pt x="2255" y="377"/>
                    <a:pt x="2199" y="433"/>
                    <a:pt x="2129" y="433"/>
                  </a:cubicBezTo>
                  <a:lnTo>
                    <a:pt x="127" y="433"/>
                  </a:lnTo>
                  <a:lnTo>
                    <a:pt x="127" y="433"/>
                  </a:lnTo>
                  <a:cubicBezTo>
                    <a:pt x="57" y="433"/>
                    <a:pt x="0" y="377"/>
                    <a:pt x="0" y="307"/>
                  </a:cubicBezTo>
                  <a:lnTo>
                    <a:pt x="0" y="127"/>
                  </a:lnTo>
                  <a:lnTo>
                    <a:pt x="0" y="127"/>
                  </a:lnTo>
                  <a:cubicBezTo>
                    <a:pt x="0" y="57"/>
                    <a:pt x="57" y="0"/>
                    <a:pt x="127" y="0"/>
                  </a:cubicBezTo>
                  <a:lnTo>
                    <a:pt x="2129" y="0"/>
                  </a:lnTo>
                  <a:lnTo>
                    <a:pt x="2129" y="0"/>
                  </a:lnTo>
                  <a:cubicBezTo>
                    <a:pt x="2199" y="0"/>
                    <a:pt x="2255" y="57"/>
                    <a:pt x="2255" y="127"/>
                  </a:cubicBezTo>
                  <a:lnTo>
                    <a:pt x="2255" y="307"/>
                  </a:ln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58" name="Freeform 54">
              <a:extLst>
                <a:ext uri="{FF2B5EF4-FFF2-40B4-BE49-F238E27FC236}">
                  <a16:creationId xmlns="" xmlns:a16="http://schemas.microsoft.com/office/drawing/2014/main" id="{59557378-7E17-A545-ADBC-BC0D74B7CA96}"/>
                </a:ext>
              </a:extLst>
            </p:cNvPr>
            <p:cNvSpPr>
              <a:spLocks noChangeArrowheads="1"/>
            </p:cNvSpPr>
            <p:nvPr/>
          </p:nvSpPr>
          <p:spPr bwMode="auto">
            <a:xfrm>
              <a:off x="12920424" y="6215694"/>
              <a:ext cx="737357" cy="282270"/>
            </a:xfrm>
            <a:custGeom>
              <a:avLst/>
              <a:gdLst>
                <a:gd name="T0" fmla="*/ 1001 w 1128"/>
                <a:gd name="T1" fmla="*/ 0 h 434"/>
                <a:gd name="T2" fmla="*/ 0 w 1128"/>
                <a:gd name="T3" fmla="*/ 0 h 434"/>
                <a:gd name="T4" fmla="*/ 0 w 1128"/>
                <a:gd name="T5" fmla="*/ 433 h 434"/>
                <a:gd name="T6" fmla="*/ 1001 w 1128"/>
                <a:gd name="T7" fmla="*/ 433 h 434"/>
                <a:gd name="T8" fmla="*/ 1001 w 1128"/>
                <a:gd name="T9" fmla="*/ 433 h 434"/>
                <a:gd name="T10" fmla="*/ 1127 w 1128"/>
                <a:gd name="T11" fmla="*/ 307 h 434"/>
                <a:gd name="T12" fmla="*/ 1127 w 1128"/>
                <a:gd name="T13" fmla="*/ 127 h 434"/>
                <a:gd name="T14" fmla="*/ 1127 w 1128"/>
                <a:gd name="T15" fmla="*/ 127 h 434"/>
                <a:gd name="T16" fmla="*/ 1001 w 1128"/>
                <a:gd name="T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8" h="434">
                  <a:moveTo>
                    <a:pt x="1001" y="0"/>
                  </a:moveTo>
                  <a:lnTo>
                    <a:pt x="0" y="0"/>
                  </a:lnTo>
                  <a:lnTo>
                    <a:pt x="0" y="433"/>
                  </a:lnTo>
                  <a:lnTo>
                    <a:pt x="1001" y="433"/>
                  </a:lnTo>
                  <a:lnTo>
                    <a:pt x="1001" y="433"/>
                  </a:lnTo>
                  <a:cubicBezTo>
                    <a:pt x="1071" y="433"/>
                    <a:pt x="1127" y="377"/>
                    <a:pt x="1127" y="307"/>
                  </a:cubicBezTo>
                  <a:lnTo>
                    <a:pt x="1127" y="127"/>
                  </a:lnTo>
                  <a:lnTo>
                    <a:pt x="1127" y="127"/>
                  </a:lnTo>
                  <a:cubicBezTo>
                    <a:pt x="1127" y="57"/>
                    <a:pt x="1071" y="0"/>
                    <a:pt x="1001" y="0"/>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59" name="Freeform 55">
              <a:extLst>
                <a:ext uri="{FF2B5EF4-FFF2-40B4-BE49-F238E27FC236}">
                  <a16:creationId xmlns="" xmlns:a16="http://schemas.microsoft.com/office/drawing/2014/main" id="{D4271AFA-7D75-C644-A193-0B49D6259853}"/>
                </a:ext>
              </a:extLst>
            </p:cNvPr>
            <p:cNvSpPr>
              <a:spLocks noChangeArrowheads="1"/>
            </p:cNvSpPr>
            <p:nvPr/>
          </p:nvSpPr>
          <p:spPr bwMode="auto">
            <a:xfrm>
              <a:off x="11831670" y="6322265"/>
              <a:ext cx="2180388" cy="910176"/>
            </a:xfrm>
            <a:custGeom>
              <a:avLst/>
              <a:gdLst>
                <a:gd name="T0" fmla="*/ 3207 w 3338"/>
                <a:gd name="T1" fmla="*/ 854 h 1395"/>
                <a:gd name="T2" fmla="*/ 2795 w 3338"/>
                <a:gd name="T3" fmla="*/ 0 h 1395"/>
                <a:gd name="T4" fmla="*/ 1668 w 3338"/>
                <a:gd name="T5" fmla="*/ 0 h 1395"/>
                <a:gd name="T6" fmla="*/ 540 w 3338"/>
                <a:gd name="T7" fmla="*/ 0 h 1395"/>
                <a:gd name="T8" fmla="*/ 130 w 3338"/>
                <a:gd name="T9" fmla="*/ 854 h 1395"/>
                <a:gd name="T10" fmla="*/ 130 w 3338"/>
                <a:gd name="T11" fmla="*/ 854 h 1395"/>
                <a:gd name="T12" fmla="*/ 336 w 3338"/>
                <a:gd name="T13" fmla="*/ 1274 h 1395"/>
                <a:gd name="T14" fmla="*/ 336 w 3338"/>
                <a:gd name="T15" fmla="*/ 1274 h 1395"/>
                <a:gd name="T16" fmla="*/ 1668 w 3338"/>
                <a:gd name="T17" fmla="*/ 722 h 1395"/>
                <a:gd name="T18" fmla="*/ 1668 w 3338"/>
                <a:gd name="T19" fmla="*/ 722 h 1395"/>
                <a:gd name="T20" fmla="*/ 3001 w 3338"/>
                <a:gd name="T21" fmla="*/ 1274 h 1395"/>
                <a:gd name="T22" fmla="*/ 3001 w 3338"/>
                <a:gd name="T23" fmla="*/ 1274 h 1395"/>
                <a:gd name="T24" fmla="*/ 3207 w 3338"/>
                <a:gd name="T25" fmla="*/ 85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8" h="1395">
                  <a:moveTo>
                    <a:pt x="3207" y="854"/>
                  </a:moveTo>
                  <a:lnTo>
                    <a:pt x="2795" y="0"/>
                  </a:lnTo>
                  <a:lnTo>
                    <a:pt x="1668" y="0"/>
                  </a:lnTo>
                  <a:lnTo>
                    <a:pt x="540" y="0"/>
                  </a:lnTo>
                  <a:lnTo>
                    <a:pt x="130" y="854"/>
                  </a:lnTo>
                  <a:lnTo>
                    <a:pt x="130" y="854"/>
                  </a:lnTo>
                  <a:cubicBezTo>
                    <a:pt x="130" y="854"/>
                    <a:pt x="0" y="1154"/>
                    <a:pt x="336" y="1274"/>
                  </a:cubicBezTo>
                  <a:lnTo>
                    <a:pt x="336" y="1274"/>
                  </a:lnTo>
                  <a:cubicBezTo>
                    <a:pt x="670" y="1394"/>
                    <a:pt x="1079" y="710"/>
                    <a:pt x="1668" y="722"/>
                  </a:cubicBezTo>
                  <a:lnTo>
                    <a:pt x="1668" y="722"/>
                  </a:lnTo>
                  <a:cubicBezTo>
                    <a:pt x="2257" y="710"/>
                    <a:pt x="2666" y="1394"/>
                    <a:pt x="3001" y="1274"/>
                  </a:cubicBezTo>
                  <a:lnTo>
                    <a:pt x="3001" y="1274"/>
                  </a:lnTo>
                  <a:cubicBezTo>
                    <a:pt x="3337" y="1154"/>
                    <a:pt x="3207" y="854"/>
                    <a:pt x="3207" y="854"/>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60" name="Freeform 56">
              <a:extLst>
                <a:ext uri="{FF2B5EF4-FFF2-40B4-BE49-F238E27FC236}">
                  <a16:creationId xmlns="" xmlns:a16="http://schemas.microsoft.com/office/drawing/2014/main" id="{1D03E14D-5B6E-0D49-AD59-8B0AD94EC62A}"/>
                </a:ext>
              </a:extLst>
            </p:cNvPr>
            <p:cNvSpPr>
              <a:spLocks noChangeArrowheads="1"/>
            </p:cNvSpPr>
            <p:nvPr/>
          </p:nvSpPr>
          <p:spPr bwMode="auto">
            <a:xfrm>
              <a:off x="12920423" y="6322265"/>
              <a:ext cx="1091634" cy="910176"/>
            </a:xfrm>
            <a:custGeom>
              <a:avLst/>
              <a:gdLst>
                <a:gd name="T0" fmla="*/ 1127 w 1670"/>
                <a:gd name="T1" fmla="*/ 0 h 1395"/>
                <a:gd name="T2" fmla="*/ 1539 w 1670"/>
                <a:gd name="T3" fmla="*/ 854 h 1395"/>
                <a:gd name="T4" fmla="*/ 1539 w 1670"/>
                <a:gd name="T5" fmla="*/ 854 h 1395"/>
                <a:gd name="T6" fmla="*/ 1333 w 1670"/>
                <a:gd name="T7" fmla="*/ 1274 h 1395"/>
                <a:gd name="T8" fmla="*/ 1333 w 1670"/>
                <a:gd name="T9" fmla="*/ 1274 h 1395"/>
                <a:gd name="T10" fmla="*/ 0 w 1670"/>
                <a:gd name="T11" fmla="*/ 722 h 1395"/>
                <a:gd name="T12" fmla="*/ 0 w 1670"/>
                <a:gd name="T13" fmla="*/ 0 h 1395"/>
                <a:gd name="T14" fmla="*/ 1127 w 1670"/>
                <a:gd name="T15" fmla="*/ 0 h 1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0" h="1395">
                  <a:moveTo>
                    <a:pt x="1127" y="0"/>
                  </a:moveTo>
                  <a:lnTo>
                    <a:pt x="1539" y="854"/>
                  </a:lnTo>
                  <a:lnTo>
                    <a:pt x="1539" y="854"/>
                  </a:lnTo>
                  <a:cubicBezTo>
                    <a:pt x="1539" y="854"/>
                    <a:pt x="1669" y="1154"/>
                    <a:pt x="1333" y="1274"/>
                  </a:cubicBezTo>
                  <a:lnTo>
                    <a:pt x="1333" y="1274"/>
                  </a:lnTo>
                  <a:cubicBezTo>
                    <a:pt x="998" y="1394"/>
                    <a:pt x="589" y="710"/>
                    <a:pt x="0" y="722"/>
                  </a:cubicBezTo>
                  <a:lnTo>
                    <a:pt x="0" y="0"/>
                  </a:lnTo>
                  <a:lnTo>
                    <a:pt x="1127" y="0"/>
                  </a:ln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61" name="Freeform 57">
              <a:extLst>
                <a:ext uri="{FF2B5EF4-FFF2-40B4-BE49-F238E27FC236}">
                  <a16:creationId xmlns="" xmlns:a16="http://schemas.microsoft.com/office/drawing/2014/main" id="{31E70052-6A9B-F842-A8A3-3BAFCA2CEEA8}"/>
                </a:ext>
              </a:extLst>
            </p:cNvPr>
            <p:cNvSpPr>
              <a:spLocks noChangeArrowheads="1"/>
            </p:cNvSpPr>
            <p:nvPr/>
          </p:nvSpPr>
          <p:spPr bwMode="auto">
            <a:xfrm>
              <a:off x="13073079" y="6310745"/>
              <a:ext cx="1149242" cy="982182"/>
            </a:xfrm>
            <a:custGeom>
              <a:avLst/>
              <a:gdLst>
                <a:gd name="T0" fmla="*/ 420 w 1759"/>
                <a:gd name="T1" fmla="*/ 1058 h 1503"/>
                <a:gd name="T2" fmla="*/ 420 w 1759"/>
                <a:gd name="T3" fmla="*/ 1058 h 1503"/>
                <a:gd name="T4" fmla="*/ 420 w 1759"/>
                <a:gd name="T5" fmla="*/ 1058 h 1503"/>
                <a:gd name="T6" fmla="*/ 420 w 1759"/>
                <a:gd name="T7" fmla="*/ 1058 h 1503"/>
                <a:gd name="T8" fmla="*/ 403 w 1759"/>
                <a:gd name="T9" fmla="*/ 1024 h 1503"/>
                <a:gd name="T10" fmla="*/ 395 w 1759"/>
                <a:gd name="T11" fmla="*/ 1031 h 1503"/>
                <a:gd name="T12" fmla="*/ 395 w 1759"/>
                <a:gd name="T13" fmla="*/ 1031 h 1503"/>
                <a:gd name="T14" fmla="*/ 203 w 1759"/>
                <a:gd name="T15" fmla="*/ 1005 h 1503"/>
                <a:gd name="T16" fmla="*/ 203 w 1759"/>
                <a:gd name="T17" fmla="*/ 1005 h 1503"/>
                <a:gd name="T18" fmla="*/ 191 w 1759"/>
                <a:gd name="T19" fmla="*/ 857 h 1503"/>
                <a:gd name="T20" fmla="*/ 191 w 1759"/>
                <a:gd name="T21" fmla="*/ 857 h 1503"/>
                <a:gd name="T22" fmla="*/ 191 w 1759"/>
                <a:gd name="T23" fmla="*/ 857 h 1503"/>
                <a:gd name="T24" fmla="*/ 144 w 1759"/>
                <a:gd name="T25" fmla="*/ 788 h 1503"/>
                <a:gd name="T26" fmla="*/ 144 w 1759"/>
                <a:gd name="T27" fmla="*/ 788 h 1503"/>
                <a:gd name="T28" fmla="*/ 110 w 1759"/>
                <a:gd name="T29" fmla="*/ 781 h 1503"/>
                <a:gd name="T30" fmla="*/ 110 w 1759"/>
                <a:gd name="T31" fmla="*/ 781 h 1503"/>
                <a:gd name="T32" fmla="*/ 109 w 1759"/>
                <a:gd name="T33" fmla="*/ 781 h 1503"/>
                <a:gd name="T34" fmla="*/ 109 w 1759"/>
                <a:gd name="T35" fmla="*/ 781 h 1503"/>
                <a:gd name="T36" fmla="*/ 109 w 1759"/>
                <a:gd name="T37" fmla="*/ 781 h 1503"/>
                <a:gd name="T38" fmla="*/ 46 w 1759"/>
                <a:gd name="T39" fmla="*/ 736 h 1503"/>
                <a:gd name="T40" fmla="*/ 46 w 1759"/>
                <a:gd name="T41" fmla="*/ 736 h 1503"/>
                <a:gd name="T42" fmla="*/ 71 w 1759"/>
                <a:gd name="T43" fmla="*/ 544 h 1503"/>
                <a:gd name="T44" fmla="*/ 163 w 1759"/>
                <a:gd name="T45" fmla="*/ 474 h 1503"/>
                <a:gd name="T46" fmla="*/ 163 w 1759"/>
                <a:gd name="T47" fmla="*/ 474 h 1503"/>
                <a:gd name="T48" fmla="*/ 1042 w 1759"/>
                <a:gd name="T49" fmla="*/ 54 h 1503"/>
                <a:gd name="T50" fmla="*/ 1042 w 1759"/>
                <a:gd name="T51" fmla="*/ 54 h 1503"/>
                <a:gd name="T52" fmla="*/ 1419 w 1759"/>
                <a:gd name="T53" fmla="*/ 124 h 1503"/>
                <a:gd name="T54" fmla="*/ 1419 w 1759"/>
                <a:gd name="T55" fmla="*/ 124 h 1503"/>
                <a:gd name="T56" fmla="*/ 1527 w 1759"/>
                <a:gd name="T57" fmla="*/ 901 h 1503"/>
                <a:gd name="T58" fmla="*/ 1527 w 1759"/>
                <a:gd name="T59" fmla="*/ 901 h 1503"/>
                <a:gd name="T60" fmla="*/ 1130 w 1759"/>
                <a:gd name="T61" fmla="*/ 1246 h 1503"/>
                <a:gd name="T62" fmla="*/ 857 w 1759"/>
                <a:gd name="T63" fmla="*/ 1456 h 1503"/>
                <a:gd name="T64" fmla="*/ 857 w 1759"/>
                <a:gd name="T65" fmla="*/ 1456 h 1503"/>
                <a:gd name="T66" fmla="*/ 665 w 1759"/>
                <a:gd name="T67" fmla="*/ 1431 h 1503"/>
                <a:gd name="T68" fmla="*/ 665 w 1759"/>
                <a:gd name="T69" fmla="*/ 1431 h 1503"/>
                <a:gd name="T70" fmla="*/ 644 w 1759"/>
                <a:gd name="T71" fmla="*/ 1304 h 1503"/>
                <a:gd name="T72" fmla="*/ 644 w 1759"/>
                <a:gd name="T73" fmla="*/ 1304 h 1503"/>
                <a:gd name="T74" fmla="*/ 615 w 1759"/>
                <a:gd name="T75" fmla="*/ 1251 h 1503"/>
                <a:gd name="T76" fmla="*/ 598 w 1759"/>
                <a:gd name="T77" fmla="*/ 1264 h 1503"/>
                <a:gd name="T78" fmla="*/ 598 w 1759"/>
                <a:gd name="T79" fmla="*/ 1264 h 1503"/>
                <a:gd name="T80" fmla="*/ 407 w 1759"/>
                <a:gd name="T81" fmla="*/ 1239 h 1503"/>
                <a:gd name="T82" fmla="*/ 407 w 1759"/>
                <a:gd name="T83" fmla="*/ 1239 h 1503"/>
                <a:gd name="T84" fmla="*/ 420 w 1759"/>
                <a:gd name="T85" fmla="*/ 105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9" h="1503">
                  <a:moveTo>
                    <a:pt x="420" y="1058"/>
                  </a:moveTo>
                  <a:lnTo>
                    <a:pt x="420" y="1058"/>
                  </a:lnTo>
                  <a:lnTo>
                    <a:pt x="420" y="1058"/>
                  </a:lnTo>
                  <a:lnTo>
                    <a:pt x="420" y="1058"/>
                  </a:lnTo>
                  <a:cubicBezTo>
                    <a:pt x="445" y="1024"/>
                    <a:pt x="403" y="1024"/>
                    <a:pt x="403" y="1024"/>
                  </a:cubicBezTo>
                  <a:lnTo>
                    <a:pt x="395" y="1031"/>
                  </a:lnTo>
                  <a:lnTo>
                    <a:pt x="395" y="1031"/>
                  </a:lnTo>
                  <a:cubicBezTo>
                    <a:pt x="335" y="1076"/>
                    <a:pt x="249" y="1065"/>
                    <a:pt x="203" y="1005"/>
                  </a:cubicBezTo>
                  <a:lnTo>
                    <a:pt x="203" y="1005"/>
                  </a:lnTo>
                  <a:cubicBezTo>
                    <a:pt x="169" y="961"/>
                    <a:pt x="166" y="904"/>
                    <a:pt x="191" y="857"/>
                  </a:cubicBezTo>
                  <a:lnTo>
                    <a:pt x="191" y="857"/>
                  </a:lnTo>
                  <a:lnTo>
                    <a:pt x="191" y="857"/>
                  </a:lnTo>
                  <a:cubicBezTo>
                    <a:pt x="201" y="815"/>
                    <a:pt x="171" y="797"/>
                    <a:pt x="144" y="788"/>
                  </a:cubicBezTo>
                  <a:lnTo>
                    <a:pt x="144" y="788"/>
                  </a:lnTo>
                  <a:cubicBezTo>
                    <a:pt x="133" y="787"/>
                    <a:pt x="121" y="785"/>
                    <a:pt x="110" y="781"/>
                  </a:cubicBezTo>
                  <a:lnTo>
                    <a:pt x="110" y="781"/>
                  </a:lnTo>
                  <a:cubicBezTo>
                    <a:pt x="109" y="781"/>
                    <a:pt x="109" y="781"/>
                    <a:pt x="109" y="781"/>
                  </a:cubicBezTo>
                  <a:lnTo>
                    <a:pt x="109" y="781"/>
                  </a:lnTo>
                  <a:lnTo>
                    <a:pt x="109" y="781"/>
                  </a:lnTo>
                  <a:cubicBezTo>
                    <a:pt x="85" y="773"/>
                    <a:pt x="63" y="757"/>
                    <a:pt x="46" y="736"/>
                  </a:cubicBezTo>
                  <a:lnTo>
                    <a:pt x="46" y="736"/>
                  </a:lnTo>
                  <a:cubicBezTo>
                    <a:pt x="0" y="676"/>
                    <a:pt x="12" y="590"/>
                    <a:pt x="71" y="544"/>
                  </a:cubicBezTo>
                  <a:lnTo>
                    <a:pt x="163" y="474"/>
                  </a:lnTo>
                  <a:lnTo>
                    <a:pt x="163" y="474"/>
                  </a:lnTo>
                  <a:cubicBezTo>
                    <a:pt x="190" y="432"/>
                    <a:pt x="695" y="108"/>
                    <a:pt x="1042" y="54"/>
                  </a:cubicBezTo>
                  <a:lnTo>
                    <a:pt x="1042" y="54"/>
                  </a:lnTo>
                  <a:cubicBezTo>
                    <a:pt x="1389" y="0"/>
                    <a:pt x="1397" y="95"/>
                    <a:pt x="1419" y="124"/>
                  </a:cubicBezTo>
                  <a:lnTo>
                    <a:pt x="1419" y="124"/>
                  </a:lnTo>
                  <a:cubicBezTo>
                    <a:pt x="1605" y="360"/>
                    <a:pt x="1758" y="545"/>
                    <a:pt x="1527" y="901"/>
                  </a:cubicBezTo>
                  <a:lnTo>
                    <a:pt x="1527" y="901"/>
                  </a:lnTo>
                  <a:cubicBezTo>
                    <a:pt x="1449" y="1020"/>
                    <a:pt x="1306" y="1129"/>
                    <a:pt x="1130" y="1246"/>
                  </a:cubicBezTo>
                  <a:lnTo>
                    <a:pt x="857" y="1456"/>
                  </a:lnTo>
                  <a:lnTo>
                    <a:pt x="857" y="1456"/>
                  </a:lnTo>
                  <a:cubicBezTo>
                    <a:pt x="797" y="1502"/>
                    <a:pt x="711" y="1491"/>
                    <a:pt x="665" y="1431"/>
                  </a:cubicBezTo>
                  <a:lnTo>
                    <a:pt x="665" y="1431"/>
                  </a:lnTo>
                  <a:cubicBezTo>
                    <a:pt x="636" y="1393"/>
                    <a:pt x="630" y="1345"/>
                    <a:pt x="644" y="1304"/>
                  </a:cubicBezTo>
                  <a:lnTo>
                    <a:pt x="644" y="1304"/>
                  </a:lnTo>
                  <a:cubicBezTo>
                    <a:pt x="651" y="1249"/>
                    <a:pt x="615" y="1251"/>
                    <a:pt x="615" y="1251"/>
                  </a:cubicBezTo>
                  <a:lnTo>
                    <a:pt x="598" y="1264"/>
                  </a:lnTo>
                  <a:lnTo>
                    <a:pt x="598" y="1264"/>
                  </a:lnTo>
                  <a:cubicBezTo>
                    <a:pt x="539" y="1310"/>
                    <a:pt x="453" y="1299"/>
                    <a:pt x="407" y="1239"/>
                  </a:cubicBezTo>
                  <a:lnTo>
                    <a:pt x="407" y="1239"/>
                  </a:lnTo>
                  <a:cubicBezTo>
                    <a:pt x="364" y="1184"/>
                    <a:pt x="371" y="1106"/>
                    <a:pt x="420" y="1058"/>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62" name="Freeform 58">
              <a:extLst>
                <a:ext uri="{FF2B5EF4-FFF2-40B4-BE49-F238E27FC236}">
                  <a16:creationId xmlns="" xmlns:a16="http://schemas.microsoft.com/office/drawing/2014/main" id="{DFB85648-F219-064D-86D2-F68373C1FCFE}"/>
                </a:ext>
              </a:extLst>
            </p:cNvPr>
            <p:cNvSpPr>
              <a:spLocks noChangeArrowheads="1"/>
            </p:cNvSpPr>
            <p:nvPr/>
          </p:nvSpPr>
          <p:spPr bwMode="auto">
            <a:xfrm>
              <a:off x="13260300" y="6008312"/>
              <a:ext cx="737357" cy="555899"/>
            </a:xfrm>
            <a:custGeom>
              <a:avLst/>
              <a:gdLst>
                <a:gd name="T0" fmla="*/ 265 w 1130"/>
                <a:gd name="T1" fmla="*/ 850 h 851"/>
                <a:gd name="T2" fmla="*/ 265 w 1130"/>
                <a:gd name="T3" fmla="*/ 850 h 851"/>
                <a:gd name="T4" fmla="*/ 189 w 1130"/>
                <a:gd name="T5" fmla="*/ 316 h 851"/>
                <a:gd name="T6" fmla="*/ 189 w 1130"/>
                <a:gd name="T7" fmla="*/ 316 h 851"/>
                <a:gd name="T8" fmla="*/ 4 w 1130"/>
                <a:gd name="T9" fmla="*/ 107 h 851"/>
                <a:gd name="T10" fmla="*/ 661 w 1130"/>
                <a:gd name="T11" fmla="*/ 0 h 851"/>
                <a:gd name="T12" fmla="*/ 1129 w 1130"/>
                <a:gd name="T13" fmla="*/ 587 h 851"/>
                <a:gd name="T14" fmla="*/ 265 w 1130"/>
                <a:gd name="T15" fmla="*/ 850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851">
                  <a:moveTo>
                    <a:pt x="265" y="850"/>
                  </a:moveTo>
                  <a:lnTo>
                    <a:pt x="265" y="850"/>
                  </a:lnTo>
                  <a:cubicBezTo>
                    <a:pt x="265" y="850"/>
                    <a:pt x="803" y="268"/>
                    <a:pt x="189" y="316"/>
                  </a:cubicBezTo>
                  <a:lnTo>
                    <a:pt x="189" y="316"/>
                  </a:lnTo>
                  <a:cubicBezTo>
                    <a:pt x="189" y="316"/>
                    <a:pt x="0" y="256"/>
                    <a:pt x="4" y="107"/>
                  </a:cubicBezTo>
                  <a:lnTo>
                    <a:pt x="661" y="0"/>
                  </a:lnTo>
                  <a:lnTo>
                    <a:pt x="1129" y="587"/>
                  </a:lnTo>
                  <a:lnTo>
                    <a:pt x="265" y="850"/>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63" name="Freeform 59">
              <a:extLst>
                <a:ext uri="{FF2B5EF4-FFF2-40B4-BE49-F238E27FC236}">
                  <a16:creationId xmlns="" xmlns:a16="http://schemas.microsoft.com/office/drawing/2014/main" id="{FA9F6551-2935-D34A-85B7-66C03D0D9A73}"/>
                </a:ext>
              </a:extLst>
            </p:cNvPr>
            <p:cNvSpPr>
              <a:spLocks noChangeArrowheads="1"/>
            </p:cNvSpPr>
            <p:nvPr/>
          </p:nvSpPr>
          <p:spPr bwMode="auto">
            <a:xfrm>
              <a:off x="11618527" y="6310745"/>
              <a:ext cx="1149240" cy="982182"/>
            </a:xfrm>
            <a:custGeom>
              <a:avLst/>
              <a:gdLst>
                <a:gd name="T0" fmla="*/ 1338 w 1758"/>
                <a:gd name="T1" fmla="*/ 1058 h 1503"/>
                <a:gd name="T2" fmla="*/ 1338 w 1758"/>
                <a:gd name="T3" fmla="*/ 1058 h 1503"/>
                <a:gd name="T4" fmla="*/ 1338 w 1758"/>
                <a:gd name="T5" fmla="*/ 1058 h 1503"/>
                <a:gd name="T6" fmla="*/ 1338 w 1758"/>
                <a:gd name="T7" fmla="*/ 1058 h 1503"/>
                <a:gd name="T8" fmla="*/ 1355 w 1758"/>
                <a:gd name="T9" fmla="*/ 1024 h 1503"/>
                <a:gd name="T10" fmla="*/ 1363 w 1758"/>
                <a:gd name="T11" fmla="*/ 1031 h 1503"/>
                <a:gd name="T12" fmla="*/ 1363 w 1758"/>
                <a:gd name="T13" fmla="*/ 1031 h 1503"/>
                <a:gd name="T14" fmla="*/ 1555 w 1758"/>
                <a:gd name="T15" fmla="*/ 1005 h 1503"/>
                <a:gd name="T16" fmla="*/ 1555 w 1758"/>
                <a:gd name="T17" fmla="*/ 1005 h 1503"/>
                <a:gd name="T18" fmla="*/ 1566 w 1758"/>
                <a:gd name="T19" fmla="*/ 857 h 1503"/>
                <a:gd name="T20" fmla="*/ 1566 w 1758"/>
                <a:gd name="T21" fmla="*/ 857 h 1503"/>
                <a:gd name="T22" fmla="*/ 1566 w 1758"/>
                <a:gd name="T23" fmla="*/ 857 h 1503"/>
                <a:gd name="T24" fmla="*/ 1613 w 1758"/>
                <a:gd name="T25" fmla="*/ 788 h 1503"/>
                <a:gd name="T26" fmla="*/ 1613 w 1758"/>
                <a:gd name="T27" fmla="*/ 788 h 1503"/>
                <a:gd name="T28" fmla="*/ 1648 w 1758"/>
                <a:gd name="T29" fmla="*/ 781 h 1503"/>
                <a:gd name="T30" fmla="*/ 1648 w 1758"/>
                <a:gd name="T31" fmla="*/ 781 h 1503"/>
                <a:gd name="T32" fmla="*/ 1648 w 1758"/>
                <a:gd name="T33" fmla="*/ 781 h 1503"/>
                <a:gd name="T34" fmla="*/ 1648 w 1758"/>
                <a:gd name="T35" fmla="*/ 781 h 1503"/>
                <a:gd name="T36" fmla="*/ 1648 w 1758"/>
                <a:gd name="T37" fmla="*/ 781 h 1503"/>
                <a:gd name="T38" fmla="*/ 1711 w 1758"/>
                <a:gd name="T39" fmla="*/ 736 h 1503"/>
                <a:gd name="T40" fmla="*/ 1711 w 1758"/>
                <a:gd name="T41" fmla="*/ 736 h 1503"/>
                <a:gd name="T42" fmla="*/ 1687 w 1758"/>
                <a:gd name="T43" fmla="*/ 544 h 1503"/>
                <a:gd name="T44" fmla="*/ 1595 w 1758"/>
                <a:gd name="T45" fmla="*/ 474 h 1503"/>
                <a:gd name="T46" fmla="*/ 1595 w 1758"/>
                <a:gd name="T47" fmla="*/ 474 h 1503"/>
                <a:gd name="T48" fmla="*/ 716 w 1758"/>
                <a:gd name="T49" fmla="*/ 54 h 1503"/>
                <a:gd name="T50" fmla="*/ 716 w 1758"/>
                <a:gd name="T51" fmla="*/ 54 h 1503"/>
                <a:gd name="T52" fmla="*/ 340 w 1758"/>
                <a:gd name="T53" fmla="*/ 124 h 1503"/>
                <a:gd name="T54" fmla="*/ 340 w 1758"/>
                <a:gd name="T55" fmla="*/ 124 h 1503"/>
                <a:gd name="T56" fmla="*/ 232 w 1758"/>
                <a:gd name="T57" fmla="*/ 901 h 1503"/>
                <a:gd name="T58" fmla="*/ 232 w 1758"/>
                <a:gd name="T59" fmla="*/ 901 h 1503"/>
                <a:gd name="T60" fmla="*/ 629 w 1758"/>
                <a:gd name="T61" fmla="*/ 1246 h 1503"/>
                <a:gd name="T62" fmla="*/ 901 w 1758"/>
                <a:gd name="T63" fmla="*/ 1456 h 1503"/>
                <a:gd name="T64" fmla="*/ 901 w 1758"/>
                <a:gd name="T65" fmla="*/ 1456 h 1503"/>
                <a:gd name="T66" fmla="*/ 1092 w 1758"/>
                <a:gd name="T67" fmla="*/ 1431 h 1503"/>
                <a:gd name="T68" fmla="*/ 1092 w 1758"/>
                <a:gd name="T69" fmla="*/ 1431 h 1503"/>
                <a:gd name="T70" fmla="*/ 1113 w 1758"/>
                <a:gd name="T71" fmla="*/ 1304 h 1503"/>
                <a:gd name="T72" fmla="*/ 1113 w 1758"/>
                <a:gd name="T73" fmla="*/ 1304 h 1503"/>
                <a:gd name="T74" fmla="*/ 1143 w 1758"/>
                <a:gd name="T75" fmla="*/ 1251 h 1503"/>
                <a:gd name="T76" fmla="*/ 1159 w 1758"/>
                <a:gd name="T77" fmla="*/ 1264 h 1503"/>
                <a:gd name="T78" fmla="*/ 1159 w 1758"/>
                <a:gd name="T79" fmla="*/ 1264 h 1503"/>
                <a:gd name="T80" fmla="*/ 1351 w 1758"/>
                <a:gd name="T81" fmla="*/ 1239 h 1503"/>
                <a:gd name="T82" fmla="*/ 1351 w 1758"/>
                <a:gd name="T83" fmla="*/ 1239 h 1503"/>
                <a:gd name="T84" fmla="*/ 1338 w 1758"/>
                <a:gd name="T85" fmla="*/ 105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8" h="1503">
                  <a:moveTo>
                    <a:pt x="1338" y="1058"/>
                  </a:moveTo>
                  <a:lnTo>
                    <a:pt x="1338" y="1058"/>
                  </a:lnTo>
                  <a:lnTo>
                    <a:pt x="1338" y="1058"/>
                  </a:lnTo>
                  <a:lnTo>
                    <a:pt x="1338" y="1058"/>
                  </a:lnTo>
                  <a:cubicBezTo>
                    <a:pt x="1312" y="1024"/>
                    <a:pt x="1355" y="1024"/>
                    <a:pt x="1355" y="1024"/>
                  </a:cubicBezTo>
                  <a:lnTo>
                    <a:pt x="1363" y="1031"/>
                  </a:lnTo>
                  <a:lnTo>
                    <a:pt x="1363" y="1031"/>
                  </a:lnTo>
                  <a:cubicBezTo>
                    <a:pt x="1423" y="1076"/>
                    <a:pt x="1509" y="1065"/>
                    <a:pt x="1555" y="1005"/>
                  </a:cubicBezTo>
                  <a:lnTo>
                    <a:pt x="1555" y="1005"/>
                  </a:lnTo>
                  <a:cubicBezTo>
                    <a:pt x="1589" y="961"/>
                    <a:pt x="1592" y="904"/>
                    <a:pt x="1566" y="857"/>
                  </a:cubicBezTo>
                  <a:lnTo>
                    <a:pt x="1566" y="857"/>
                  </a:lnTo>
                  <a:lnTo>
                    <a:pt x="1566" y="857"/>
                  </a:lnTo>
                  <a:cubicBezTo>
                    <a:pt x="1557" y="815"/>
                    <a:pt x="1587" y="797"/>
                    <a:pt x="1613" y="788"/>
                  </a:cubicBezTo>
                  <a:lnTo>
                    <a:pt x="1613" y="788"/>
                  </a:lnTo>
                  <a:cubicBezTo>
                    <a:pt x="1625" y="787"/>
                    <a:pt x="1637" y="785"/>
                    <a:pt x="1648" y="781"/>
                  </a:cubicBezTo>
                  <a:lnTo>
                    <a:pt x="1648" y="781"/>
                  </a:lnTo>
                  <a:lnTo>
                    <a:pt x="1648" y="781"/>
                  </a:lnTo>
                  <a:lnTo>
                    <a:pt x="1648" y="781"/>
                  </a:lnTo>
                  <a:lnTo>
                    <a:pt x="1648" y="781"/>
                  </a:lnTo>
                  <a:cubicBezTo>
                    <a:pt x="1673" y="773"/>
                    <a:pt x="1694" y="757"/>
                    <a:pt x="1711" y="736"/>
                  </a:cubicBezTo>
                  <a:lnTo>
                    <a:pt x="1711" y="736"/>
                  </a:lnTo>
                  <a:cubicBezTo>
                    <a:pt x="1757" y="676"/>
                    <a:pt x="1746" y="590"/>
                    <a:pt x="1687" y="544"/>
                  </a:cubicBezTo>
                  <a:lnTo>
                    <a:pt x="1595" y="474"/>
                  </a:lnTo>
                  <a:lnTo>
                    <a:pt x="1595" y="474"/>
                  </a:lnTo>
                  <a:cubicBezTo>
                    <a:pt x="1568" y="432"/>
                    <a:pt x="1063" y="108"/>
                    <a:pt x="716" y="54"/>
                  </a:cubicBezTo>
                  <a:lnTo>
                    <a:pt x="716" y="54"/>
                  </a:lnTo>
                  <a:cubicBezTo>
                    <a:pt x="370" y="0"/>
                    <a:pt x="363" y="95"/>
                    <a:pt x="340" y="124"/>
                  </a:cubicBezTo>
                  <a:lnTo>
                    <a:pt x="340" y="124"/>
                  </a:lnTo>
                  <a:cubicBezTo>
                    <a:pt x="153" y="360"/>
                    <a:pt x="0" y="545"/>
                    <a:pt x="232" y="901"/>
                  </a:cubicBezTo>
                  <a:lnTo>
                    <a:pt x="232" y="901"/>
                  </a:lnTo>
                  <a:cubicBezTo>
                    <a:pt x="310" y="1020"/>
                    <a:pt x="453" y="1129"/>
                    <a:pt x="629" y="1246"/>
                  </a:cubicBezTo>
                  <a:lnTo>
                    <a:pt x="901" y="1456"/>
                  </a:lnTo>
                  <a:lnTo>
                    <a:pt x="901" y="1456"/>
                  </a:lnTo>
                  <a:cubicBezTo>
                    <a:pt x="961" y="1502"/>
                    <a:pt x="1046" y="1491"/>
                    <a:pt x="1092" y="1431"/>
                  </a:cubicBezTo>
                  <a:lnTo>
                    <a:pt x="1092" y="1431"/>
                  </a:lnTo>
                  <a:cubicBezTo>
                    <a:pt x="1121" y="1393"/>
                    <a:pt x="1128" y="1345"/>
                    <a:pt x="1113" y="1304"/>
                  </a:cubicBezTo>
                  <a:lnTo>
                    <a:pt x="1113" y="1304"/>
                  </a:lnTo>
                  <a:cubicBezTo>
                    <a:pt x="1107" y="1249"/>
                    <a:pt x="1143" y="1251"/>
                    <a:pt x="1143" y="1251"/>
                  </a:cubicBezTo>
                  <a:lnTo>
                    <a:pt x="1159" y="1264"/>
                  </a:lnTo>
                  <a:lnTo>
                    <a:pt x="1159" y="1264"/>
                  </a:lnTo>
                  <a:cubicBezTo>
                    <a:pt x="1219" y="1310"/>
                    <a:pt x="1305" y="1299"/>
                    <a:pt x="1351" y="1239"/>
                  </a:cubicBezTo>
                  <a:lnTo>
                    <a:pt x="1351" y="1239"/>
                  </a:lnTo>
                  <a:cubicBezTo>
                    <a:pt x="1393" y="1184"/>
                    <a:pt x="1386" y="1106"/>
                    <a:pt x="1338" y="1058"/>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64" name="Freeform 60">
              <a:extLst>
                <a:ext uri="{FF2B5EF4-FFF2-40B4-BE49-F238E27FC236}">
                  <a16:creationId xmlns="" xmlns:a16="http://schemas.microsoft.com/office/drawing/2014/main" id="{3E4442B3-EE6B-8E4C-B2E3-E8315629CDB1}"/>
                </a:ext>
              </a:extLst>
            </p:cNvPr>
            <p:cNvSpPr>
              <a:spLocks noChangeArrowheads="1"/>
            </p:cNvSpPr>
            <p:nvPr/>
          </p:nvSpPr>
          <p:spPr bwMode="auto">
            <a:xfrm>
              <a:off x="11840310" y="6008312"/>
              <a:ext cx="737357" cy="555899"/>
            </a:xfrm>
            <a:custGeom>
              <a:avLst/>
              <a:gdLst>
                <a:gd name="T0" fmla="*/ 863 w 1128"/>
                <a:gd name="T1" fmla="*/ 850 h 851"/>
                <a:gd name="T2" fmla="*/ 863 w 1128"/>
                <a:gd name="T3" fmla="*/ 850 h 851"/>
                <a:gd name="T4" fmla="*/ 939 w 1128"/>
                <a:gd name="T5" fmla="*/ 316 h 851"/>
                <a:gd name="T6" fmla="*/ 939 w 1128"/>
                <a:gd name="T7" fmla="*/ 316 h 851"/>
                <a:gd name="T8" fmla="*/ 1123 w 1128"/>
                <a:gd name="T9" fmla="*/ 107 h 851"/>
                <a:gd name="T10" fmla="*/ 466 w 1128"/>
                <a:gd name="T11" fmla="*/ 0 h 851"/>
                <a:gd name="T12" fmla="*/ 0 w 1128"/>
                <a:gd name="T13" fmla="*/ 587 h 851"/>
                <a:gd name="T14" fmla="*/ 863 w 1128"/>
                <a:gd name="T15" fmla="*/ 850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851">
                  <a:moveTo>
                    <a:pt x="863" y="850"/>
                  </a:moveTo>
                  <a:lnTo>
                    <a:pt x="863" y="850"/>
                  </a:lnTo>
                  <a:cubicBezTo>
                    <a:pt x="863" y="850"/>
                    <a:pt x="326" y="268"/>
                    <a:pt x="939" y="316"/>
                  </a:cubicBezTo>
                  <a:lnTo>
                    <a:pt x="939" y="316"/>
                  </a:lnTo>
                  <a:cubicBezTo>
                    <a:pt x="939" y="316"/>
                    <a:pt x="1127" y="256"/>
                    <a:pt x="1123" y="107"/>
                  </a:cubicBezTo>
                  <a:lnTo>
                    <a:pt x="466" y="0"/>
                  </a:lnTo>
                  <a:lnTo>
                    <a:pt x="0" y="587"/>
                  </a:lnTo>
                  <a:lnTo>
                    <a:pt x="863" y="850"/>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65" name="Freeform 61">
              <a:extLst>
                <a:ext uri="{FF2B5EF4-FFF2-40B4-BE49-F238E27FC236}">
                  <a16:creationId xmlns="" xmlns:a16="http://schemas.microsoft.com/office/drawing/2014/main" id="{D472BA4C-C9F9-D649-9A4E-9FA4F149EEE7}"/>
                </a:ext>
              </a:extLst>
            </p:cNvPr>
            <p:cNvSpPr>
              <a:spLocks noChangeArrowheads="1"/>
            </p:cNvSpPr>
            <p:nvPr/>
          </p:nvSpPr>
          <p:spPr bwMode="auto">
            <a:xfrm>
              <a:off x="13954451" y="6411555"/>
              <a:ext cx="1578406" cy="1111797"/>
            </a:xfrm>
            <a:custGeom>
              <a:avLst/>
              <a:gdLst>
                <a:gd name="T0" fmla="*/ 338 w 2417"/>
                <a:gd name="T1" fmla="*/ 0 h 1700"/>
                <a:gd name="T2" fmla="*/ 1809 w 2417"/>
                <a:gd name="T3" fmla="*/ 446 h 1700"/>
                <a:gd name="T4" fmla="*/ 1809 w 2417"/>
                <a:gd name="T5" fmla="*/ 446 h 1700"/>
                <a:gd name="T6" fmla="*/ 2323 w 2417"/>
                <a:gd name="T7" fmla="*/ 1219 h 1700"/>
                <a:gd name="T8" fmla="*/ 2323 w 2417"/>
                <a:gd name="T9" fmla="*/ 1219 h 1700"/>
                <a:gd name="T10" fmla="*/ 1472 w 2417"/>
                <a:gd name="T11" fmla="*/ 1587 h 1700"/>
                <a:gd name="T12" fmla="*/ 1471 w 2417"/>
                <a:gd name="T13" fmla="*/ 1590 h 1700"/>
                <a:gd name="T14" fmla="*/ 0 w 2417"/>
                <a:gd name="T15" fmla="*/ 1145 h 1700"/>
                <a:gd name="T16" fmla="*/ 338 w 2417"/>
                <a:gd name="T17" fmla="*/ 0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1700">
                  <a:moveTo>
                    <a:pt x="338" y="0"/>
                  </a:moveTo>
                  <a:lnTo>
                    <a:pt x="1809" y="446"/>
                  </a:lnTo>
                  <a:lnTo>
                    <a:pt x="1809" y="446"/>
                  </a:lnTo>
                  <a:cubicBezTo>
                    <a:pt x="2186" y="558"/>
                    <a:pt x="2416" y="903"/>
                    <a:pt x="2323" y="1219"/>
                  </a:cubicBezTo>
                  <a:lnTo>
                    <a:pt x="2323" y="1219"/>
                  </a:lnTo>
                  <a:cubicBezTo>
                    <a:pt x="2230" y="1534"/>
                    <a:pt x="1849" y="1699"/>
                    <a:pt x="1472" y="1587"/>
                  </a:cubicBezTo>
                  <a:lnTo>
                    <a:pt x="1471" y="1590"/>
                  </a:lnTo>
                  <a:lnTo>
                    <a:pt x="0" y="1145"/>
                  </a:lnTo>
                  <a:lnTo>
                    <a:pt x="338" y="0"/>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66" name="Freeform 62">
              <a:extLst>
                <a:ext uri="{FF2B5EF4-FFF2-40B4-BE49-F238E27FC236}">
                  <a16:creationId xmlns="" xmlns:a16="http://schemas.microsoft.com/office/drawing/2014/main" id="{75C4575F-270A-1440-98AF-6F892DD238EB}"/>
                </a:ext>
              </a:extLst>
            </p:cNvPr>
            <p:cNvSpPr>
              <a:spLocks noChangeArrowheads="1"/>
            </p:cNvSpPr>
            <p:nvPr/>
          </p:nvSpPr>
          <p:spPr bwMode="auto">
            <a:xfrm>
              <a:off x="10253263" y="6411555"/>
              <a:ext cx="1578406" cy="1111797"/>
            </a:xfrm>
            <a:custGeom>
              <a:avLst/>
              <a:gdLst>
                <a:gd name="T0" fmla="*/ 2078 w 2416"/>
                <a:gd name="T1" fmla="*/ 0 h 1700"/>
                <a:gd name="T2" fmla="*/ 607 w 2416"/>
                <a:gd name="T3" fmla="*/ 446 h 1700"/>
                <a:gd name="T4" fmla="*/ 607 w 2416"/>
                <a:gd name="T5" fmla="*/ 446 h 1700"/>
                <a:gd name="T6" fmla="*/ 93 w 2416"/>
                <a:gd name="T7" fmla="*/ 1219 h 1700"/>
                <a:gd name="T8" fmla="*/ 93 w 2416"/>
                <a:gd name="T9" fmla="*/ 1219 h 1700"/>
                <a:gd name="T10" fmla="*/ 943 w 2416"/>
                <a:gd name="T11" fmla="*/ 1587 h 1700"/>
                <a:gd name="T12" fmla="*/ 944 w 2416"/>
                <a:gd name="T13" fmla="*/ 1590 h 1700"/>
                <a:gd name="T14" fmla="*/ 2415 w 2416"/>
                <a:gd name="T15" fmla="*/ 1145 h 1700"/>
                <a:gd name="T16" fmla="*/ 2078 w 2416"/>
                <a:gd name="T17" fmla="*/ 0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6" h="1700">
                  <a:moveTo>
                    <a:pt x="2078" y="0"/>
                  </a:moveTo>
                  <a:lnTo>
                    <a:pt x="607" y="446"/>
                  </a:lnTo>
                  <a:lnTo>
                    <a:pt x="607" y="446"/>
                  </a:lnTo>
                  <a:cubicBezTo>
                    <a:pt x="229" y="558"/>
                    <a:pt x="0" y="903"/>
                    <a:pt x="93" y="1219"/>
                  </a:cubicBezTo>
                  <a:lnTo>
                    <a:pt x="93" y="1219"/>
                  </a:lnTo>
                  <a:cubicBezTo>
                    <a:pt x="186" y="1534"/>
                    <a:pt x="567" y="1699"/>
                    <a:pt x="943" y="1587"/>
                  </a:cubicBezTo>
                  <a:lnTo>
                    <a:pt x="944" y="1590"/>
                  </a:lnTo>
                  <a:lnTo>
                    <a:pt x="2415" y="1145"/>
                  </a:lnTo>
                  <a:lnTo>
                    <a:pt x="2078" y="0"/>
                  </a:ln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67" name="Freeform 63">
              <a:extLst>
                <a:ext uri="{FF2B5EF4-FFF2-40B4-BE49-F238E27FC236}">
                  <a16:creationId xmlns="" xmlns:a16="http://schemas.microsoft.com/office/drawing/2014/main" id="{02C564DA-6AC7-3B44-B02B-693E9636A25E}"/>
                </a:ext>
              </a:extLst>
            </p:cNvPr>
            <p:cNvSpPr>
              <a:spLocks noChangeArrowheads="1"/>
            </p:cNvSpPr>
            <p:nvPr/>
          </p:nvSpPr>
          <p:spPr bwMode="auto">
            <a:xfrm>
              <a:off x="11206644" y="2511626"/>
              <a:ext cx="3499568" cy="792084"/>
            </a:xfrm>
            <a:custGeom>
              <a:avLst/>
              <a:gdLst>
                <a:gd name="T0" fmla="*/ 5358 w 5359"/>
                <a:gd name="T1" fmla="*/ 946 h 1214"/>
                <a:gd name="T2" fmla="*/ 5358 w 5359"/>
                <a:gd name="T3" fmla="*/ 946 h 1214"/>
                <a:gd name="T4" fmla="*/ 5092 w 5359"/>
                <a:gd name="T5" fmla="*/ 1213 h 1214"/>
                <a:gd name="T6" fmla="*/ 267 w 5359"/>
                <a:gd name="T7" fmla="*/ 1213 h 1214"/>
                <a:gd name="T8" fmla="*/ 267 w 5359"/>
                <a:gd name="T9" fmla="*/ 1213 h 1214"/>
                <a:gd name="T10" fmla="*/ 0 w 5359"/>
                <a:gd name="T11" fmla="*/ 946 h 1214"/>
                <a:gd name="T12" fmla="*/ 0 w 5359"/>
                <a:gd name="T13" fmla="*/ 267 h 1214"/>
                <a:gd name="T14" fmla="*/ 0 w 5359"/>
                <a:gd name="T15" fmla="*/ 267 h 1214"/>
                <a:gd name="T16" fmla="*/ 267 w 5359"/>
                <a:gd name="T17" fmla="*/ 0 h 1214"/>
                <a:gd name="T18" fmla="*/ 5092 w 5359"/>
                <a:gd name="T19" fmla="*/ 0 h 1214"/>
                <a:gd name="T20" fmla="*/ 5092 w 5359"/>
                <a:gd name="T21" fmla="*/ 0 h 1214"/>
                <a:gd name="T22" fmla="*/ 5358 w 5359"/>
                <a:gd name="T23" fmla="*/ 267 h 1214"/>
                <a:gd name="T24" fmla="*/ 5358 w 5359"/>
                <a:gd name="T25" fmla="*/ 946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9" h="1214">
                  <a:moveTo>
                    <a:pt x="5358" y="946"/>
                  </a:moveTo>
                  <a:lnTo>
                    <a:pt x="5358" y="946"/>
                  </a:lnTo>
                  <a:cubicBezTo>
                    <a:pt x="5358" y="1093"/>
                    <a:pt x="5239" y="1213"/>
                    <a:pt x="5092" y="1213"/>
                  </a:cubicBezTo>
                  <a:lnTo>
                    <a:pt x="267" y="1213"/>
                  </a:lnTo>
                  <a:lnTo>
                    <a:pt x="267" y="1213"/>
                  </a:lnTo>
                  <a:cubicBezTo>
                    <a:pt x="120" y="1213"/>
                    <a:pt x="0" y="1093"/>
                    <a:pt x="0" y="946"/>
                  </a:cubicBezTo>
                  <a:lnTo>
                    <a:pt x="0" y="267"/>
                  </a:lnTo>
                  <a:lnTo>
                    <a:pt x="0" y="267"/>
                  </a:lnTo>
                  <a:cubicBezTo>
                    <a:pt x="0" y="120"/>
                    <a:pt x="120" y="0"/>
                    <a:pt x="267" y="0"/>
                  </a:cubicBezTo>
                  <a:lnTo>
                    <a:pt x="5092" y="0"/>
                  </a:lnTo>
                  <a:lnTo>
                    <a:pt x="5092" y="0"/>
                  </a:lnTo>
                  <a:cubicBezTo>
                    <a:pt x="5239" y="0"/>
                    <a:pt x="5358" y="120"/>
                    <a:pt x="5358" y="267"/>
                  </a:cubicBezTo>
                  <a:lnTo>
                    <a:pt x="5358" y="946"/>
                  </a:lnTo>
                </a:path>
              </a:pathLst>
            </a:custGeom>
            <a:solidFill>
              <a:schemeClr val="accent6">
                <a:lumMod val="10000"/>
              </a:schemeClr>
            </a:solidFill>
            <a:ln>
              <a:noFill/>
            </a:ln>
            <a:effectLst/>
          </p:spPr>
          <p:txBody>
            <a:bodyPr wrap="none" anchor="ctr"/>
            <a:lstStyle/>
            <a:p>
              <a:endParaRPr lang="en-US" sz="6532" dirty="0">
                <a:latin typeface="Lato Light" panose="020F0502020204030203" pitchFamily="34" charset="0"/>
              </a:endParaRPr>
            </a:p>
          </p:txBody>
        </p:sp>
        <p:sp>
          <p:nvSpPr>
            <p:cNvPr id="68" name="Freeform 64">
              <a:extLst>
                <a:ext uri="{FF2B5EF4-FFF2-40B4-BE49-F238E27FC236}">
                  <a16:creationId xmlns="" xmlns:a16="http://schemas.microsoft.com/office/drawing/2014/main" id="{8A133F29-445C-744B-A48C-252ECBD78FBA}"/>
                </a:ext>
              </a:extLst>
            </p:cNvPr>
            <p:cNvSpPr>
              <a:spLocks noChangeArrowheads="1"/>
            </p:cNvSpPr>
            <p:nvPr/>
          </p:nvSpPr>
          <p:spPr bwMode="auto">
            <a:xfrm>
              <a:off x="12917542" y="2511626"/>
              <a:ext cx="1788669" cy="792084"/>
            </a:xfrm>
            <a:custGeom>
              <a:avLst/>
              <a:gdLst>
                <a:gd name="T0" fmla="*/ 2473 w 2740"/>
                <a:gd name="T1" fmla="*/ 0 h 1214"/>
                <a:gd name="T2" fmla="*/ 0 w 2740"/>
                <a:gd name="T3" fmla="*/ 0 h 1214"/>
                <a:gd name="T4" fmla="*/ 0 w 2740"/>
                <a:gd name="T5" fmla="*/ 1213 h 1214"/>
                <a:gd name="T6" fmla="*/ 2473 w 2740"/>
                <a:gd name="T7" fmla="*/ 1213 h 1214"/>
                <a:gd name="T8" fmla="*/ 2473 w 2740"/>
                <a:gd name="T9" fmla="*/ 1213 h 1214"/>
                <a:gd name="T10" fmla="*/ 2739 w 2740"/>
                <a:gd name="T11" fmla="*/ 946 h 1214"/>
                <a:gd name="T12" fmla="*/ 2739 w 2740"/>
                <a:gd name="T13" fmla="*/ 267 h 1214"/>
                <a:gd name="T14" fmla="*/ 2739 w 2740"/>
                <a:gd name="T15" fmla="*/ 267 h 1214"/>
                <a:gd name="T16" fmla="*/ 2473 w 2740"/>
                <a:gd name="T17"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1214">
                  <a:moveTo>
                    <a:pt x="2473" y="0"/>
                  </a:moveTo>
                  <a:lnTo>
                    <a:pt x="0" y="0"/>
                  </a:lnTo>
                  <a:lnTo>
                    <a:pt x="0" y="1213"/>
                  </a:lnTo>
                  <a:lnTo>
                    <a:pt x="2473" y="1213"/>
                  </a:lnTo>
                  <a:lnTo>
                    <a:pt x="2473" y="1213"/>
                  </a:lnTo>
                  <a:cubicBezTo>
                    <a:pt x="2620" y="1213"/>
                    <a:pt x="2739" y="1093"/>
                    <a:pt x="2739" y="946"/>
                  </a:cubicBezTo>
                  <a:lnTo>
                    <a:pt x="2739" y="267"/>
                  </a:lnTo>
                  <a:lnTo>
                    <a:pt x="2739" y="267"/>
                  </a:lnTo>
                  <a:cubicBezTo>
                    <a:pt x="2739" y="120"/>
                    <a:pt x="2620" y="0"/>
                    <a:pt x="2473" y="0"/>
                  </a:cubicBezTo>
                </a:path>
              </a:pathLst>
            </a:custGeom>
            <a:solidFill>
              <a:schemeClr val="accent6">
                <a:lumMod val="10000"/>
              </a:schemeClr>
            </a:solidFill>
            <a:ln>
              <a:noFill/>
            </a:ln>
            <a:effectLst/>
          </p:spPr>
          <p:txBody>
            <a:bodyPr wrap="none" anchor="ctr"/>
            <a:lstStyle/>
            <a:p>
              <a:endParaRPr lang="en-US" sz="6532" dirty="0">
                <a:latin typeface="Lato Light" panose="020F0502020204030203" pitchFamily="34" charset="0"/>
              </a:endParaRPr>
            </a:p>
          </p:txBody>
        </p:sp>
        <p:sp>
          <p:nvSpPr>
            <p:cNvPr id="69" name="Freeform 65">
              <a:extLst>
                <a:ext uri="{FF2B5EF4-FFF2-40B4-BE49-F238E27FC236}">
                  <a16:creationId xmlns="" xmlns:a16="http://schemas.microsoft.com/office/drawing/2014/main" id="{6B9140EB-BCA5-5144-A2CF-8E2BD1C653AD}"/>
                </a:ext>
              </a:extLst>
            </p:cNvPr>
            <p:cNvSpPr>
              <a:spLocks noChangeArrowheads="1"/>
            </p:cNvSpPr>
            <p:nvPr/>
          </p:nvSpPr>
          <p:spPr bwMode="auto">
            <a:xfrm>
              <a:off x="11318976" y="2307125"/>
              <a:ext cx="3274903" cy="1408467"/>
            </a:xfrm>
            <a:custGeom>
              <a:avLst/>
              <a:gdLst>
                <a:gd name="T0" fmla="*/ 5013 w 5014"/>
                <a:gd name="T1" fmla="*/ 1906 h 2156"/>
                <a:gd name="T2" fmla="*/ 5013 w 5014"/>
                <a:gd name="T3" fmla="*/ 1906 h 2156"/>
                <a:gd name="T4" fmla="*/ 4763 w 5014"/>
                <a:gd name="T5" fmla="*/ 2155 h 2156"/>
                <a:gd name="T6" fmla="*/ 250 w 5014"/>
                <a:gd name="T7" fmla="*/ 2155 h 2156"/>
                <a:gd name="T8" fmla="*/ 250 w 5014"/>
                <a:gd name="T9" fmla="*/ 2155 h 2156"/>
                <a:gd name="T10" fmla="*/ 0 w 5014"/>
                <a:gd name="T11" fmla="*/ 1906 h 2156"/>
                <a:gd name="T12" fmla="*/ 0 w 5014"/>
                <a:gd name="T13" fmla="*/ 250 h 2156"/>
                <a:gd name="T14" fmla="*/ 0 w 5014"/>
                <a:gd name="T15" fmla="*/ 250 h 2156"/>
                <a:gd name="T16" fmla="*/ 250 w 5014"/>
                <a:gd name="T17" fmla="*/ 0 h 2156"/>
                <a:gd name="T18" fmla="*/ 4763 w 5014"/>
                <a:gd name="T19" fmla="*/ 0 h 2156"/>
                <a:gd name="T20" fmla="*/ 4763 w 5014"/>
                <a:gd name="T21" fmla="*/ 0 h 2156"/>
                <a:gd name="T22" fmla="*/ 5013 w 5014"/>
                <a:gd name="T23" fmla="*/ 250 h 2156"/>
                <a:gd name="T24" fmla="*/ 5013 w 5014"/>
                <a:gd name="T25" fmla="*/ 190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14" h="2156">
                  <a:moveTo>
                    <a:pt x="5013" y="1906"/>
                  </a:moveTo>
                  <a:lnTo>
                    <a:pt x="5013" y="1906"/>
                  </a:lnTo>
                  <a:cubicBezTo>
                    <a:pt x="5013" y="2043"/>
                    <a:pt x="4900" y="2155"/>
                    <a:pt x="4763" y="2155"/>
                  </a:cubicBezTo>
                  <a:lnTo>
                    <a:pt x="250" y="2155"/>
                  </a:lnTo>
                  <a:lnTo>
                    <a:pt x="250" y="2155"/>
                  </a:lnTo>
                  <a:cubicBezTo>
                    <a:pt x="113" y="2155"/>
                    <a:pt x="0" y="2043"/>
                    <a:pt x="0" y="1906"/>
                  </a:cubicBezTo>
                  <a:lnTo>
                    <a:pt x="0" y="250"/>
                  </a:lnTo>
                  <a:lnTo>
                    <a:pt x="0" y="250"/>
                  </a:lnTo>
                  <a:cubicBezTo>
                    <a:pt x="0" y="112"/>
                    <a:pt x="113" y="0"/>
                    <a:pt x="250" y="0"/>
                  </a:cubicBezTo>
                  <a:lnTo>
                    <a:pt x="4763" y="0"/>
                  </a:lnTo>
                  <a:lnTo>
                    <a:pt x="4763" y="0"/>
                  </a:lnTo>
                  <a:cubicBezTo>
                    <a:pt x="4900" y="0"/>
                    <a:pt x="5013" y="112"/>
                    <a:pt x="5013" y="250"/>
                  </a:cubicBezTo>
                  <a:lnTo>
                    <a:pt x="5013" y="1906"/>
                  </a:lnTo>
                </a:path>
              </a:pathLst>
            </a:custGeom>
            <a:solidFill>
              <a:schemeClr val="accent6">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70" name="Freeform 66">
              <a:extLst>
                <a:ext uri="{FF2B5EF4-FFF2-40B4-BE49-F238E27FC236}">
                  <a16:creationId xmlns="" xmlns:a16="http://schemas.microsoft.com/office/drawing/2014/main" id="{6EC7A76A-5FBE-9140-B08A-2BEAC835AF4B}"/>
                </a:ext>
              </a:extLst>
            </p:cNvPr>
            <p:cNvSpPr>
              <a:spLocks noChangeArrowheads="1"/>
            </p:cNvSpPr>
            <p:nvPr/>
          </p:nvSpPr>
          <p:spPr bwMode="auto">
            <a:xfrm>
              <a:off x="12954988" y="2307125"/>
              <a:ext cx="1638891" cy="1408467"/>
            </a:xfrm>
            <a:custGeom>
              <a:avLst/>
              <a:gdLst>
                <a:gd name="T0" fmla="*/ 2257 w 2508"/>
                <a:gd name="T1" fmla="*/ 0 h 2156"/>
                <a:gd name="T2" fmla="*/ 0 w 2508"/>
                <a:gd name="T3" fmla="*/ 0 h 2156"/>
                <a:gd name="T4" fmla="*/ 0 w 2508"/>
                <a:gd name="T5" fmla="*/ 2155 h 2156"/>
                <a:gd name="T6" fmla="*/ 2257 w 2508"/>
                <a:gd name="T7" fmla="*/ 2155 h 2156"/>
                <a:gd name="T8" fmla="*/ 2257 w 2508"/>
                <a:gd name="T9" fmla="*/ 2155 h 2156"/>
                <a:gd name="T10" fmla="*/ 2507 w 2508"/>
                <a:gd name="T11" fmla="*/ 1906 h 2156"/>
                <a:gd name="T12" fmla="*/ 2507 w 2508"/>
                <a:gd name="T13" fmla="*/ 250 h 2156"/>
                <a:gd name="T14" fmla="*/ 2507 w 2508"/>
                <a:gd name="T15" fmla="*/ 250 h 2156"/>
                <a:gd name="T16" fmla="*/ 2257 w 2508"/>
                <a:gd name="T17" fmla="*/ 0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8" h="2156">
                  <a:moveTo>
                    <a:pt x="2257" y="0"/>
                  </a:moveTo>
                  <a:lnTo>
                    <a:pt x="0" y="0"/>
                  </a:lnTo>
                  <a:lnTo>
                    <a:pt x="0" y="2155"/>
                  </a:lnTo>
                  <a:lnTo>
                    <a:pt x="2257" y="2155"/>
                  </a:lnTo>
                  <a:lnTo>
                    <a:pt x="2257" y="2155"/>
                  </a:lnTo>
                  <a:cubicBezTo>
                    <a:pt x="2394" y="2155"/>
                    <a:pt x="2507" y="2043"/>
                    <a:pt x="2507" y="1906"/>
                  </a:cubicBezTo>
                  <a:lnTo>
                    <a:pt x="2507" y="250"/>
                  </a:lnTo>
                  <a:lnTo>
                    <a:pt x="2507" y="250"/>
                  </a:lnTo>
                  <a:cubicBezTo>
                    <a:pt x="2507" y="112"/>
                    <a:pt x="2394" y="0"/>
                    <a:pt x="2257" y="0"/>
                  </a:cubicBezTo>
                </a:path>
              </a:pathLst>
            </a:custGeom>
            <a:solidFill>
              <a:schemeClr val="accent6">
                <a:lumMod val="25000"/>
              </a:schemeClr>
            </a:solidFill>
            <a:ln>
              <a:noFill/>
            </a:ln>
            <a:effectLst/>
          </p:spPr>
          <p:txBody>
            <a:bodyPr wrap="none" anchor="ctr"/>
            <a:lstStyle/>
            <a:p>
              <a:endParaRPr lang="en-US" sz="6532" dirty="0">
                <a:latin typeface="Lato Light" panose="020F0502020204030203" pitchFamily="34" charset="0"/>
              </a:endParaRPr>
            </a:p>
          </p:txBody>
        </p:sp>
        <p:sp>
          <p:nvSpPr>
            <p:cNvPr id="71" name="Freeform 67">
              <a:extLst>
                <a:ext uri="{FF2B5EF4-FFF2-40B4-BE49-F238E27FC236}">
                  <a16:creationId xmlns="" xmlns:a16="http://schemas.microsoft.com/office/drawing/2014/main" id="{6F3AA1CD-1524-9D41-8F0D-23CE7A4C6CEB}"/>
                </a:ext>
              </a:extLst>
            </p:cNvPr>
            <p:cNvSpPr>
              <a:spLocks noChangeArrowheads="1"/>
            </p:cNvSpPr>
            <p:nvPr/>
          </p:nvSpPr>
          <p:spPr bwMode="auto">
            <a:xfrm>
              <a:off x="14124390" y="2546188"/>
              <a:ext cx="230424" cy="230424"/>
            </a:xfrm>
            <a:custGeom>
              <a:avLst/>
              <a:gdLst>
                <a:gd name="T0" fmla="*/ 353 w 354"/>
                <a:gd name="T1" fmla="*/ 176 h 353"/>
                <a:gd name="T2" fmla="*/ 353 w 354"/>
                <a:gd name="T3" fmla="*/ 176 h 353"/>
                <a:gd name="T4" fmla="*/ 177 w 354"/>
                <a:gd name="T5" fmla="*/ 352 h 353"/>
                <a:gd name="T6" fmla="*/ 177 w 354"/>
                <a:gd name="T7" fmla="*/ 352 h 353"/>
                <a:gd name="T8" fmla="*/ 0 w 354"/>
                <a:gd name="T9" fmla="*/ 176 h 353"/>
                <a:gd name="T10" fmla="*/ 0 w 354"/>
                <a:gd name="T11" fmla="*/ 176 h 353"/>
                <a:gd name="T12" fmla="*/ 177 w 354"/>
                <a:gd name="T13" fmla="*/ 0 h 353"/>
                <a:gd name="T14" fmla="*/ 177 w 354"/>
                <a:gd name="T15" fmla="*/ 0 h 353"/>
                <a:gd name="T16" fmla="*/ 353 w 354"/>
                <a:gd name="T17"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3">
                  <a:moveTo>
                    <a:pt x="353" y="176"/>
                  </a:moveTo>
                  <a:lnTo>
                    <a:pt x="353" y="176"/>
                  </a:lnTo>
                  <a:cubicBezTo>
                    <a:pt x="353" y="273"/>
                    <a:pt x="274" y="352"/>
                    <a:pt x="177" y="352"/>
                  </a:cubicBezTo>
                  <a:lnTo>
                    <a:pt x="177" y="352"/>
                  </a:lnTo>
                  <a:cubicBezTo>
                    <a:pt x="79" y="352"/>
                    <a:pt x="0" y="273"/>
                    <a:pt x="0" y="176"/>
                  </a:cubicBezTo>
                  <a:lnTo>
                    <a:pt x="0" y="176"/>
                  </a:lnTo>
                  <a:cubicBezTo>
                    <a:pt x="0" y="79"/>
                    <a:pt x="79" y="0"/>
                    <a:pt x="177" y="0"/>
                  </a:cubicBezTo>
                  <a:lnTo>
                    <a:pt x="177" y="0"/>
                  </a:lnTo>
                  <a:cubicBezTo>
                    <a:pt x="274" y="0"/>
                    <a:pt x="353" y="79"/>
                    <a:pt x="353" y="176"/>
                  </a:cubicBezTo>
                </a:path>
              </a:pathLst>
            </a:custGeom>
            <a:solidFill>
              <a:schemeClr val="accent6"/>
            </a:solidFill>
            <a:ln>
              <a:noFill/>
            </a:ln>
            <a:effectLst/>
          </p:spPr>
          <p:txBody>
            <a:bodyPr wrap="none" anchor="ctr"/>
            <a:lstStyle/>
            <a:p>
              <a:endParaRPr lang="en-US" sz="6532" dirty="0">
                <a:latin typeface="Lato Light" panose="020F0502020204030203" pitchFamily="34" charset="0"/>
              </a:endParaRPr>
            </a:p>
          </p:txBody>
        </p:sp>
      </p:grpSp>
      <p:sp>
        <p:nvSpPr>
          <p:cNvPr id="77" name="Oval 76">
            <a:extLst>
              <a:ext uri="{FF2B5EF4-FFF2-40B4-BE49-F238E27FC236}">
                <a16:creationId xmlns="" xmlns:a16="http://schemas.microsoft.com/office/drawing/2014/main" id="{C3CA825A-E7F5-8849-B153-EAA8DFCD6EB0}"/>
              </a:ext>
            </a:extLst>
          </p:cNvPr>
          <p:cNvSpPr>
            <a:spLocks noChangeAspect="1"/>
          </p:cNvSpPr>
          <p:nvPr/>
        </p:nvSpPr>
        <p:spPr>
          <a:xfrm>
            <a:off x="10107037" y="11227466"/>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0" name="Oval 79">
            <a:extLst>
              <a:ext uri="{FF2B5EF4-FFF2-40B4-BE49-F238E27FC236}">
                <a16:creationId xmlns="" xmlns:a16="http://schemas.microsoft.com/office/drawing/2014/main" id="{19B0BE92-054A-604A-8210-42D2F9E39276}"/>
              </a:ext>
            </a:extLst>
          </p:cNvPr>
          <p:cNvSpPr>
            <a:spLocks noChangeAspect="1"/>
          </p:cNvSpPr>
          <p:nvPr/>
        </p:nvSpPr>
        <p:spPr>
          <a:xfrm>
            <a:off x="12509798" y="3440828"/>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3" name="Oval 82">
            <a:extLst>
              <a:ext uri="{FF2B5EF4-FFF2-40B4-BE49-F238E27FC236}">
                <a16:creationId xmlns="" xmlns:a16="http://schemas.microsoft.com/office/drawing/2014/main" id="{2BDAC69A-B427-DA43-A2A1-7691A6CA850E}"/>
              </a:ext>
            </a:extLst>
          </p:cNvPr>
          <p:cNvSpPr>
            <a:spLocks noChangeAspect="1"/>
          </p:cNvSpPr>
          <p:nvPr/>
        </p:nvSpPr>
        <p:spPr>
          <a:xfrm>
            <a:off x="11698565" y="6511608"/>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4" name="Freeform 630">
            <a:extLst>
              <a:ext uri="{FF2B5EF4-FFF2-40B4-BE49-F238E27FC236}">
                <a16:creationId xmlns="" xmlns:a16="http://schemas.microsoft.com/office/drawing/2014/main" id="{2CE5A1A9-574F-A945-9495-2A2A096E4910}"/>
              </a:ext>
            </a:extLst>
          </p:cNvPr>
          <p:cNvSpPr>
            <a:spLocks noChangeAspect="1"/>
          </p:cNvSpPr>
          <p:nvPr/>
        </p:nvSpPr>
        <p:spPr bwMode="auto">
          <a:xfrm>
            <a:off x="12926263" y="3845255"/>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85" name="Freeform 631">
            <a:extLst>
              <a:ext uri="{FF2B5EF4-FFF2-40B4-BE49-F238E27FC236}">
                <a16:creationId xmlns="" xmlns:a16="http://schemas.microsoft.com/office/drawing/2014/main" id="{6C609C2B-475D-A24C-9F3A-EC07639D43B9}"/>
              </a:ext>
            </a:extLst>
          </p:cNvPr>
          <p:cNvSpPr>
            <a:spLocks noChangeAspect="1"/>
          </p:cNvSpPr>
          <p:nvPr/>
        </p:nvSpPr>
        <p:spPr bwMode="auto">
          <a:xfrm>
            <a:off x="10399833" y="11590304"/>
            <a:ext cx="987176" cy="847092"/>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86" name="Freeform 621">
            <a:extLst>
              <a:ext uri="{FF2B5EF4-FFF2-40B4-BE49-F238E27FC236}">
                <a16:creationId xmlns="" xmlns:a16="http://schemas.microsoft.com/office/drawing/2014/main" id="{C10394C0-6D15-E848-AA4B-80798E3FAE76}"/>
              </a:ext>
            </a:extLst>
          </p:cNvPr>
          <p:cNvSpPr>
            <a:spLocks noChangeAspect="1"/>
          </p:cNvSpPr>
          <p:nvPr/>
        </p:nvSpPr>
        <p:spPr bwMode="auto">
          <a:xfrm>
            <a:off x="12287954" y="6795819"/>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87" name="Freeform 624">
            <a:extLst>
              <a:ext uri="{FF2B5EF4-FFF2-40B4-BE49-F238E27FC236}">
                <a16:creationId xmlns="" xmlns:a16="http://schemas.microsoft.com/office/drawing/2014/main" id="{72AE9B7E-321E-EE4B-B3DF-E239EBCCF3AE}"/>
              </a:ext>
            </a:extLst>
          </p:cNvPr>
          <p:cNvSpPr>
            <a:spLocks noChangeAspect="1"/>
          </p:cNvSpPr>
          <p:nvPr/>
        </p:nvSpPr>
        <p:spPr bwMode="auto">
          <a:xfrm>
            <a:off x="9757795" y="5697565"/>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sp>
        <p:nvSpPr>
          <p:cNvPr id="88" name="Rectangle 87"/>
          <p:cNvSpPr/>
          <p:nvPr/>
        </p:nvSpPr>
        <p:spPr>
          <a:xfrm>
            <a:off x="14758243" y="3160163"/>
            <a:ext cx="5698996" cy="646331"/>
          </a:xfrm>
          <a:prstGeom prst="rect">
            <a:avLst/>
          </a:prstGeom>
        </p:spPr>
        <p:txBody>
          <a:bodyPr wrap="none">
            <a:spAutoFit/>
          </a:bodyPr>
          <a:lstStyle/>
          <a:p>
            <a:r>
              <a:rPr lang="en-US" b="1" dirty="0">
                <a:latin typeface="Poppins"/>
              </a:rPr>
              <a:t>Spatial data </a:t>
            </a:r>
            <a:r>
              <a:rPr lang="en-US" b="1" dirty="0" err="1">
                <a:latin typeface="Poppins"/>
              </a:rPr>
              <a:t>visualisation</a:t>
            </a:r>
            <a:endParaRPr lang="en-US" b="1" dirty="0">
              <a:latin typeface="Poppins"/>
            </a:endParaRPr>
          </a:p>
        </p:txBody>
      </p:sp>
      <p:sp>
        <p:nvSpPr>
          <p:cNvPr id="89" name="Rectangle 88"/>
          <p:cNvSpPr/>
          <p:nvPr/>
        </p:nvSpPr>
        <p:spPr>
          <a:xfrm>
            <a:off x="14732946" y="4032772"/>
            <a:ext cx="6385081" cy="5016758"/>
          </a:xfrm>
          <a:prstGeom prst="rect">
            <a:avLst/>
          </a:prstGeom>
        </p:spPr>
        <p:txBody>
          <a:bodyPr wrap="none">
            <a:spAutoFit/>
          </a:bodyPr>
          <a:lstStyle/>
          <a:p>
            <a:r>
              <a:rPr lang="en-US" sz="3200" dirty="0">
                <a:latin typeface="Poppins"/>
              </a:rPr>
              <a:t>Three-dimensional (3D) </a:t>
            </a:r>
            <a:r>
              <a:rPr lang="en-US" sz="3200" dirty="0" err="1" smtClean="0">
                <a:latin typeface="Poppins"/>
              </a:rPr>
              <a:t>Modelling</a:t>
            </a:r>
            <a:endParaRPr lang="en-US" sz="3200" dirty="0" smtClean="0">
              <a:latin typeface="Poppins"/>
            </a:endParaRPr>
          </a:p>
          <a:p>
            <a:endParaRPr lang="en-US" sz="3200" dirty="0" err="1" smtClean="0">
              <a:latin typeface="Poppins"/>
            </a:endParaRPr>
          </a:p>
          <a:p>
            <a:r>
              <a:rPr lang="en-US" sz="3200" dirty="0" smtClean="0">
                <a:latin typeface="Poppins"/>
              </a:rPr>
              <a:t>Virtual </a:t>
            </a:r>
            <a:r>
              <a:rPr lang="en-US" sz="3200" dirty="0">
                <a:latin typeface="Poppins"/>
              </a:rPr>
              <a:t>Reality (</a:t>
            </a:r>
            <a:r>
              <a:rPr lang="en-US" sz="3200" dirty="0" smtClean="0">
                <a:latin typeface="Poppins"/>
              </a:rPr>
              <a:t>VR</a:t>
            </a:r>
          </a:p>
          <a:p>
            <a:endParaRPr lang="en-US" sz="3200" dirty="0" smtClean="0">
              <a:latin typeface="Poppins"/>
            </a:endParaRPr>
          </a:p>
          <a:p>
            <a:r>
              <a:rPr lang="en-US" sz="3200" dirty="0">
                <a:latin typeface="Poppins"/>
              </a:rPr>
              <a:t>Augmented Reality (AR) </a:t>
            </a:r>
          </a:p>
          <a:p>
            <a:endParaRPr lang="en-US" sz="3200" dirty="0" smtClean="0">
              <a:latin typeface="Poppins"/>
            </a:endParaRPr>
          </a:p>
          <a:p>
            <a:endParaRPr lang="en-US" sz="3200" dirty="0" smtClean="0">
              <a:latin typeface="Poppins"/>
            </a:endParaRPr>
          </a:p>
          <a:p>
            <a:endParaRPr lang="en-US" sz="3200" dirty="0" smtClean="0">
              <a:latin typeface="Poppins"/>
            </a:endParaRPr>
          </a:p>
          <a:p>
            <a:endParaRPr lang="en-US" sz="3200" dirty="0">
              <a:latin typeface="Poppins"/>
            </a:endParaRPr>
          </a:p>
          <a:p>
            <a:endParaRPr lang="en-US" sz="3200" dirty="0">
              <a:latin typeface="Poppins"/>
            </a:endParaRPr>
          </a:p>
        </p:txBody>
      </p:sp>
      <p:sp>
        <p:nvSpPr>
          <p:cNvPr id="91" name="Rectangle 90"/>
          <p:cNvSpPr/>
          <p:nvPr/>
        </p:nvSpPr>
        <p:spPr>
          <a:xfrm>
            <a:off x="13729261" y="7204429"/>
            <a:ext cx="12188825" cy="1200329"/>
          </a:xfrm>
          <a:prstGeom prst="rect">
            <a:avLst/>
          </a:prstGeom>
        </p:spPr>
        <p:txBody>
          <a:bodyPr>
            <a:spAutoFit/>
          </a:bodyPr>
          <a:lstStyle/>
          <a:p>
            <a:r>
              <a:rPr lang="en-US" b="1" dirty="0">
                <a:latin typeface="Poppins"/>
              </a:rPr>
              <a:t>Geographic information systems</a:t>
            </a:r>
          </a:p>
          <a:p>
            <a:endParaRPr lang="en-US" dirty="0">
              <a:latin typeface="Poppins"/>
            </a:endParaRPr>
          </a:p>
        </p:txBody>
      </p:sp>
      <p:sp>
        <p:nvSpPr>
          <p:cNvPr id="92" name="Oval 91">
            <a:extLst>
              <a:ext uri="{FF2B5EF4-FFF2-40B4-BE49-F238E27FC236}">
                <a16:creationId xmlns="" xmlns:a16="http://schemas.microsoft.com/office/drawing/2014/main" id="{2BDAC69A-B427-DA43-A2A1-7691A6CA850E}"/>
              </a:ext>
            </a:extLst>
          </p:cNvPr>
          <p:cNvSpPr>
            <a:spLocks noChangeAspect="1"/>
          </p:cNvSpPr>
          <p:nvPr/>
        </p:nvSpPr>
        <p:spPr>
          <a:xfrm>
            <a:off x="10932282" y="9013137"/>
            <a:ext cx="1572768" cy="1572768"/>
          </a:xfrm>
          <a:prstGeom prst="ellipse">
            <a:avLst/>
          </a:prstGeom>
          <a:solidFill>
            <a:srgbClr val="FA7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3" name="Freeform 624">
            <a:extLst>
              <a:ext uri="{FF2B5EF4-FFF2-40B4-BE49-F238E27FC236}">
                <a16:creationId xmlns="" xmlns:a16="http://schemas.microsoft.com/office/drawing/2014/main" id="{72AE9B7E-321E-EE4B-B3DF-E239EBCCF3AE}"/>
              </a:ext>
            </a:extLst>
          </p:cNvPr>
          <p:cNvSpPr>
            <a:spLocks noChangeAspect="1"/>
          </p:cNvSpPr>
          <p:nvPr/>
        </p:nvSpPr>
        <p:spPr bwMode="auto">
          <a:xfrm>
            <a:off x="9910195" y="5849965"/>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Lato Light" panose="020F0502020204030203" pitchFamily="34"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325760" y="9630585"/>
            <a:ext cx="785812" cy="33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Rectangle 93"/>
          <p:cNvSpPr/>
          <p:nvPr/>
        </p:nvSpPr>
        <p:spPr>
          <a:xfrm>
            <a:off x="13766813" y="9371273"/>
            <a:ext cx="4692310" cy="646331"/>
          </a:xfrm>
          <a:prstGeom prst="rect">
            <a:avLst/>
          </a:prstGeom>
        </p:spPr>
        <p:txBody>
          <a:bodyPr wrap="none">
            <a:spAutoFit/>
          </a:bodyPr>
          <a:lstStyle/>
          <a:p>
            <a:r>
              <a:rPr lang="en-US" b="1" dirty="0">
                <a:latin typeface="Poppins"/>
              </a:rPr>
              <a:t>Artificial intelligence</a:t>
            </a:r>
          </a:p>
        </p:txBody>
      </p:sp>
      <p:sp>
        <p:nvSpPr>
          <p:cNvPr id="96" name="Rectangle 95"/>
          <p:cNvSpPr/>
          <p:nvPr/>
        </p:nvSpPr>
        <p:spPr>
          <a:xfrm>
            <a:off x="12942222" y="11745506"/>
            <a:ext cx="4262705" cy="646331"/>
          </a:xfrm>
          <a:prstGeom prst="rect">
            <a:avLst/>
          </a:prstGeom>
        </p:spPr>
        <p:txBody>
          <a:bodyPr wrap="none">
            <a:spAutoFit/>
          </a:bodyPr>
          <a:lstStyle/>
          <a:p>
            <a:r>
              <a:rPr lang="en-US" b="1" dirty="0">
                <a:latin typeface="Poppins"/>
              </a:rPr>
              <a:t>Automated drones</a:t>
            </a:r>
          </a:p>
        </p:txBody>
      </p:sp>
    </p:spTree>
    <p:extLst>
      <p:ext uri="{BB962C8B-B14F-4D97-AF65-F5344CB8AC3E}">
        <p14:creationId xmlns:p14="http://schemas.microsoft.com/office/powerpoint/2010/main" val="4065433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Drive Digital Transformation in Mining &amp; Metals Industry?"/>
          <p:cNvPicPr>
            <a:picLocks noChangeAspect="1" noChangeArrowheads="1"/>
          </p:cNvPicPr>
          <p:nvPr/>
        </p:nvPicPr>
        <p:blipFill rotWithShape="1">
          <a:blip r:embed="rId2">
            <a:extLst>
              <a:ext uri="{28A0092B-C50C-407E-A947-70E740481C1C}">
                <a14:useLocalDpi xmlns:a14="http://schemas.microsoft.com/office/drawing/2010/main" val="0"/>
              </a:ext>
            </a:extLst>
          </a:blip>
          <a:srcRect b="11032"/>
          <a:stretch/>
        </p:blipFill>
        <p:spPr bwMode="auto">
          <a:xfrm>
            <a:off x="3214085" y="914400"/>
            <a:ext cx="18065703" cy="9932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7503" y="11666483"/>
            <a:ext cx="15008773" cy="1200329"/>
          </a:xfrm>
          <a:prstGeom prst="rect">
            <a:avLst/>
          </a:prstGeom>
          <a:noFill/>
        </p:spPr>
        <p:txBody>
          <a:bodyPr wrap="square" rtlCol="0">
            <a:spAutoFit/>
          </a:bodyPr>
          <a:lstStyle/>
          <a:p>
            <a:r>
              <a:rPr lang="en-US" dirty="0" smtClean="0"/>
              <a:t>Benefits of Digital Transformation in Mining</a:t>
            </a:r>
          </a:p>
          <a:p>
            <a:r>
              <a:rPr lang="en-US" dirty="0" smtClean="0"/>
              <a:t>Source: </a:t>
            </a:r>
            <a:r>
              <a:rPr lang="en-US" dirty="0" err="1" smtClean="0"/>
              <a:t>Veritas</a:t>
            </a:r>
            <a:r>
              <a:rPr lang="en-US" smtClean="0"/>
              <a:t> Transcend</a:t>
            </a:r>
            <a:endParaRPr lang="en-US"/>
          </a:p>
        </p:txBody>
      </p:sp>
    </p:spTree>
    <p:extLst>
      <p:ext uri="{BB962C8B-B14F-4D97-AF65-F5344CB8AC3E}">
        <p14:creationId xmlns:p14="http://schemas.microsoft.com/office/powerpoint/2010/main" val="700407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963586" cy="137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003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58693BE-593F-C447-A31F-F28F63764E2E}"/>
              </a:ext>
            </a:extLst>
          </p:cNvPr>
          <p:cNvGrpSpPr/>
          <p:nvPr/>
        </p:nvGrpSpPr>
        <p:grpSpPr>
          <a:xfrm>
            <a:off x="8421371" y="4184593"/>
            <a:ext cx="7534910" cy="7876654"/>
            <a:chOff x="7669632" y="1854915"/>
            <a:chExt cx="8905242" cy="9309138"/>
          </a:xfrm>
        </p:grpSpPr>
        <p:sp>
          <p:nvSpPr>
            <p:cNvPr id="5" name="Freeform 2">
              <a:extLst>
                <a:ext uri="{FF2B5EF4-FFF2-40B4-BE49-F238E27FC236}">
                  <a16:creationId xmlns:a16="http://schemas.microsoft.com/office/drawing/2014/main" xmlns="" id="{578B766F-D8E4-5A47-979F-981B470477D4}"/>
                </a:ext>
              </a:extLst>
            </p:cNvPr>
            <p:cNvSpPr>
              <a:spLocks noChangeArrowheads="1"/>
            </p:cNvSpPr>
            <p:nvPr/>
          </p:nvSpPr>
          <p:spPr bwMode="auto">
            <a:xfrm>
              <a:off x="7686914" y="6235857"/>
              <a:ext cx="8591943" cy="4928196"/>
            </a:xfrm>
            <a:custGeom>
              <a:avLst/>
              <a:gdLst>
                <a:gd name="T0" fmla="*/ 13069 w 13153"/>
                <a:gd name="T1" fmla="*/ 4175 h 7545"/>
                <a:gd name="T2" fmla="*/ 13069 w 13153"/>
                <a:gd name="T3" fmla="*/ 4175 h 7545"/>
                <a:gd name="T4" fmla="*/ 12863 w 13153"/>
                <a:gd name="T5" fmla="*/ 4295 h 7545"/>
                <a:gd name="T6" fmla="*/ 5575 w 13153"/>
                <a:gd name="T7" fmla="*/ 88 h 7545"/>
                <a:gd name="T8" fmla="*/ 5575 w 13153"/>
                <a:gd name="T9" fmla="*/ 88 h 7545"/>
                <a:gd name="T10" fmla="*/ 4985 w 13153"/>
                <a:gd name="T11" fmla="*/ 112 h 7545"/>
                <a:gd name="T12" fmla="*/ 358 w 13153"/>
                <a:gd name="T13" fmla="*/ 2782 h 7545"/>
                <a:gd name="T14" fmla="*/ 358 w 13153"/>
                <a:gd name="T15" fmla="*/ 2782 h 7545"/>
                <a:gd name="T16" fmla="*/ 216 w 13153"/>
                <a:gd name="T17" fmla="*/ 2608 h 7545"/>
                <a:gd name="T18" fmla="*/ 216 w 13153"/>
                <a:gd name="T19" fmla="*/ 2608 h 7545"/>
                <a:gd name="T20" fmla="*/ 134 w 13153"/>
                <a:gd name="T21" fmla="*/ 3071 h 7545"/>
                <a:gd name="T22" fmla="*/ 134 w 13153"/>
                <a:gd name="T23" fmla="*/ 3071 h 7545"/>
                <a:gd name="T24" fmla="*/ 140 w 13153"/>
                <a:gd name="T25" fmla="*/ 3084 h 7545"/>
                <a:gd name="T26" fmla="*/ 140 w 13153"/>
                <a:gd name="T27" fmla="*/ 3084 h 7545"/>
                <a:gd name="T28" fmla="*/ 228 w 13153"/>
                <a:gd name="T29" fmla="*/ 3174 h 7545"/>
                <a:gd name="T30" fmla="*/ 358 w 13153"/>
                <a:gd name="T31" fmla="*/ 3248 h 7545"/>
                <a:gd name="T32" fmla="*/ 358 w 13153"/>
                <a:gd name="T33" fmla="*/ 3248 h 7545"/>
                <a:gd name="T34" fmla="*/ 7646 w 13153"/>
                <a:gd name="T35" fmla="*/ 7456 h 7545"/>
                <a:gd name="T36" fmla="*/ 7646 w 13153"/>
                <a:gd name="T37" fmla="*/ 7456 h 7545"/>
                <a:gd name="T38" fmla="*/ 8236 w 13153"/>
                <a:gd name="T39" fmla="*/ 7432 h 7545"/>
                <a:gd name="T40" fmla="*/ 12891 w 13153"/>
                <a:gd name="T41" fmla="*/ 4745 h 7545"/>
                <a:gd name="T42" fmla="*/ 12891 w 13153"/>
                <a:gd name="T43" fmla="*/ 4745 h 7545"/>
                <a:gd name="T44" fmla="*/ 12959 w 13153"/>
                <a:gd name="T45" fmla="*/ 4705 h 7545"/>
                <a:gd name="T46" fmla="*/ 12959 w 13153"/>
                <a:gd name="T47" fmla="*/ 4705 h 7545"/>
                <a:gd name="T48" fmla="*/ 13092 w 13153"/>
                <a:gd name="T49" fmla="*/ 4541 h 7545"/>
                <a:gd name="T50" fmla="*/ 13092 w 13153"/>
                <a:gd name="T51" fmla="*/ 4541 h 7545"/>
                <a:gd name="T52" fmla="*/ 13094 w 13153"/>
                <a:gd name="T53" fmla="*/ 4535 h 7545"/>
                <a:gd name="T54" fmla="*/ 13094 w 13153"/>
                <a:gd name="T55" fmla="*/ 4535 h 7545"/>
                <a:gd name="T56" fmla="*/ 13069 w 13153"/>
                <a:gd name="T57" fmla="*/ 4175 h 7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53" h="7545">
                  <a:moveTo>
                    <a:pt x="13069" y="4175"/>
                  </a:moveTo>
                  <a:lnTo>
                    <a:pt x="13069" y="4175"/>
                  </a:lnTo>
                  <a:cubicBezTo>
                    <a:pt x="12993" y="4135"/>
                    <a:pt x="12923" y="4197"/>
                    <a:pt x="12863" y="4295"/>
                  </a:cubicBezTo>
                  <a:lnTo>
                    <a:pt x="5575" y="88"/>
                  </a:lnTo>
                  <a:lnTo>
                    <a:pt x="5575" y="88"/>
                  </a:lnTo>
                  <a:cubicBezTo>
                    <a:pt x="5424" y="0"/>
                    <a:pt x="5159" y="11"/>
                    <a:pt x="4985" y="112"/>
                  </a:cubicBezTo>
                  <a:lnTo>
                    <a:pt x="358" y="2782"/>
                  </a:lnTo>
                  <a:lnTo>
                    <a:pt x="358" y="2782"/>
                  </a:lnTo>
                  <a:cubicBezTo>
                    <a:pt x="313" y="2680"/>
                    <a:pt x="261" y="2603"/>
                    <a:pt x="216" y="2608"/>
                  </a:cubicBezTo>
                  <a:lnTo>
                    <a:pt x="216" y="2608"/>
                  </a:lnTo>
                  <a:cubicBezTo>
                    <a:pt x="216" y="2608"/>
                    <a:pt x="0" y="2774"/>
                    <a:pt x="134" y="3071"/>
                  </a:cubicBezTo>
                  <a:lnTo>
                    <a:pt x="134" y="3071"/>
                  </a:lnTo>
                  <a:cubicBezTo>
                    <a:pt x="134" y="3071"/>
                    <a:pt x="134" y="3076"/>
                    <a:pt x="140" y="3084"/>
                  </a:cubicBezTo>
                  <a:lnTo>
                    <a:pt x="140" y="3084"/>
                  </a:lnTo>
                  <a:cubicBezTo>
                    <a:pt x="156" y="3118"/>
                    <a:pt x="185" y="3148"/>
                    <a:pt x="228" y="3174"/>
                  </a:cubicBezTo>
                  <a:lnTo>
                    <a:pt x="358" y="3248"/>
                  </a:lnTo>
                  <a:lnTo>
                    <a:pt x="358" y="3248"/>
                  </a:lnTo>
                  <a:lnTo>
                    <a:pt x="7646" y="7456"/>
                  </a:lnTo>
                  <a:lnTo>
                    <a:pt x="7646" y="7456"/>
                  </a:lnTo>
                  <a:cubicBezTo>
                    <a:pt x="7797" y="7544"/>
                    <a:pt x="8062" y="7533"/>
                    <a:pt x="8236" y="7432"/>
                  </a:cubicBezTo>
                  <a:lnTo>
                    <a:pt x="12891" y="4745"/>
                  </a:lnTo>
                  <a:lnTo>
                    <a:pt x="12891" y="4745"/>
                  </a:lnTo>
                  <a:cubicBezTo>
                    <a:pt x="12914" y="4733"/>
                    <a:pt x="12937" y="4719"/>
                    <a:pt x="12959" y="4705"/>
                  </a:cubicBezTo>
                  <a:lnTo>
                    <a:pt x="12959" y="4705"/>
                  </a:lnTo>
                  <a:cubicBezTo>
                    <a:pt x="13037" y="4657"/>
                    <a:pt x="13082" y="4599"/>
                    <a:pt x="13092" y="4541"/>
                  </a:cubicBezTo>
                  <a:lnTo>
                    <a:pt x="13092" y="4541"/>
                  </a:lnTo>
                  <a:cubicBezTo>
                    <a:pt x="13093" y="4539"/>
                    <a:pt x="13094" y="4537"/>
                    <a:pt x="13094" y="4535"/>
                  </a:cubicBezTo>
                  <a:lnTo>
                    <a:pt x="13094" y="4535"/>
                  </a:lnTo>
                  <a:cubicBezTo>
                    <a:pt x="13152" y="4318"/>
                    <a:pt x="13077" y="4180"/>
                    <a:pt x="13069" y="417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a:endParaRPr>
            </a:p>
          </p:txBody>
        </p:sp>
        <p:sp>
          <p:nvSpPr>
            <p:cNvPr id="6" name="Freeform 3">
              <a:extLst>
                <a:ext uri="{FF2B5EF4-FFF2-40B4-BE49-F238E27FC236}">
                  <a16:creationId xmlns:a16="http://schemas.microsoft.com/office/drawing/2014/main" xmlns="" id="{834B078F-69C6-5145-8C4E-EDC33E4402C6}"/>
                </a:ext>
              </a:extLst>
            </p:cNvPr>
            <p:cNvSpPr>
              <a:spLocks noChangeArrowheads="1"/>
            </p:cNvSpPr>
            <p:nvPr/>
          </p:nvSpPr>
          <p:spPr bwMode="auto">
            <a:xfrm>
              <a:off x="7669632" y="6256019"/>
              <a:ext cx="8591943" cy="4890753"/>
            </a:xfrm>
            <a:custGeom>
              <a:avLst/>
              <a:gdLst>
                <a:gd name="T0" fmla="*/ 5319 w 13153"/>
                <a:gd name="T1" fmla="*/ 0 h 7487"/>
                <a:gd name="T2" fmla="*/ 5575 w 13153"/>
                <a:gd name="T3" fmla="*/ 59 h 7487"/>
                <a:gd name="T4" fmla="*/ 12863 w 13153"/>
                <a:gd name="T5" fmla="*/ 4266 h 7487"/>
                <a:gd name="T6" fmla="*/ 13069 w 13153"/>
                <a:gd name="T7" fmla="*/ 4146 h 7487"/>
                <a:gd name="T8" fmla="*/ 13094 w 13153"/>
                <a:gd name="T9" fmla="*/ 4506 h 7487"/>
                <a:gd name="T10" fmla="*/ 13092 w 13153"/>
                <a:gd name="T11" fmla="*/ 4512 h 7487"/>
                <a:gd name="T12" fmla="*/ 12959 w 13153"/>
                <a:gd name="T13" fmla="*/ 4676 h 7487"/>
                <a:gd name="T14" fmla="*/ 12891 w 13153"/>
                <a:gd name="T15" fmla="*/ 4716 h 7487"/>
                <a:gd name="T16" fmla="*/ 8236 w 13153"/>
                <a:gd name="T17" fmla="*/ 7403 h 7487"/>
                <a:gd name="T18" fmla="*/ 7929 w 13153"/>
                <a:gd name="T19" fmla="*/ 7486 h 7487"/>
                <a:gd name="T20" fmla="*/ 7877 w 13153"/>
                <a:gd name="T21" fmla="*/ 7486 h 7487"/>
                <a:gd name="T22" fmla="*/ 7646 w 13153"/>
                <a:gd name="T23" fmla="*/ 7427 h 7487"/>
                <a:gd name="T24" fmla="*/ 358 w 13153"/>
                <a:gd name="T25" fmla="*/ 3219 h 7487"/>
                <a:gd name="T26" fmla="*/ 228 w 13153"/>
                <a:gd name="T27" fmla="*/ 3145 h 7487"/>
                <a:gd name="T28" fmla="*/ 140 w 13153"/>
                <a:gd name="T29" fmla="*/ 3055 h 7487"/>
                <a:gd name="T30" fmla="*/ 134 w 13153"/>
                <a:gd name="T31" fmla="*/ 3042 h 7487"/>
                <a:gd name="T32" fmla="*/ 216 w 13153"/>
                <a:gd name="T33" fmla="*/ 2579 h 7487"/>
                <a:gd name="T34" fmla="*/ 358 w 13153"/>
                <a:gd name="T35" fmla="*/ 2753 h 7487"/>
                <a:gd name="T36" fmla="*/ 4984 w 13153"/>
                <a:gd name="T37" fmla="*/ 83 h 7487"/>
                <a:gd name="T38" fmla="*/ 5308 w 13153"/>
                <a:gd name="T39" fmla="*/ 0 h 7487"/>
                <a:gd name="T40" fmla="*/ 5319 w 13153"/>
                <a:gd name="T41"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53" h="7487">
                  <a:moveTo>
                    <a:pt x="5319" y="0"/>
                  </a:moveTo>
                  <a:cubicBezTo>
                    <a:pt x="5415" y="0"/>
                    <a:pt x="5507" y="19"/>
                    <a:pt x="5575" y="59"/>
                  </a:cubicBezTo>
                  <a:lnTo>
                    <a:pt x="12863" y="4266"/>
                  </a:lnTo>
                  <a:cubicBezTo>
                    <a:pt x="12923" y="4168"/>
                    <a:pt x="12993" y="4106"/>
                    <a:pt x="13069" y="4146"/>
                  </a:cubicBezTo>
                  <a:cubicBezTo>
                    <a:pt x="13077" y="4151"/>
                    <a:pt x="13152" y="4289"/>
                    <a:pt x="13094" y="4506"/>
                  </a:cubicBezTo>
                  <a:cubicBezTo>
                    <a:pt x="13094" y="4508"/>
                    <a:pt x="13092" y="4510"/>
                    <a:pt x="13092" y="4512"/>
                  </a:cubicBezTo>
                  <a:cubicBezTo>
                    <a:pt x="13082" y="4570"/>
                    <a:pt x="13037" y="4628"/>
                    <a:pt x="12959" y="4676"/>
                  </a:cubicBezTo>
                  <a:cubicBezTo>
                    <a:pt x="12937" y="4690"/>
                    <a:pt x="12914" y="4704"/>
                    <a:pt x="12891" y="4716"/>
                  </a:cubicBezTo>
                  <a:lnTo>
                    <a:pt x="8236" y="7403"/>
                  </a:lnTo>
                  <a:cubicBezTo>
                    <a:pt x="8148" y="7454"/>
                    <a:pt x="8037" y="7482"/>
                    <a:pt x="7929" y="7486"/>
                  </a:cubicBezTo>
                  <a:lnTo>
                    <a:pt x="7877" y="7486"/>
                  </a:lnTo>
                  <a:cubicBezTo>
                    <a:pt x="7790" y="7483"/>
                    <a:pt x="7709" y="7464"/>
                    <a:pt x="7646" y="7427"/>
                  </a:cubicBezTo>
                  <a:lnTo>
                    <a:pt x="358" y="3219"/>
                  </a:lnTo>
                  <a:lnTo>
                    <a:pt x="228" y="3145"/>
                  </a:lnTo>
                  <a:cubicBezTo>
                    <a:pt x="185" y="3119"/>
                    <a:pt x="155" y="3089"/>
                    <a:pt x="140" y="3055"/>
                  </a:cubicBezTo>
                  <a:cubicBezTo>
                    <a:pt x="134" y="3047"/>
                    <a:pt x="134" y="3042"/>
                    <a:pt x="134" y="3042"/>
                  </a:cubicBezTo>
                  <a:cubicBezTo>
                    <a:pt x="0" y="2745"/>
                    <a:pt x="216" y="2579"/>
                    <a:pt x="216" y="2579"/>
                  </a:cubicBezTo>
                  <a:cubicBezTo>
                    <a:pt x="260" y="2574"/>
                    <a:pt x="314" y="2651"/>
                    <a:pt x="358" y="2753"/>
                  </a:cubicBezTo>
                  <a:lnTo>
                    <a:pt x="4984" y="83"/>
                  </a:lnTo>
                  <a:cubicBezTo>
                    <a:pt x="5077" y="29"/>
                    <a:pt x="5194" y="0"/>
                    <a:pt x="5308" y="0"/>
                  </a:cubicBezTo>
                  <a:lnTo>
                    <a:pt x="5319" y="0"/>
                  </a:lnTo>
                </a:path>
              </a:pathLst>
            </a:custGeom>
            <a:solidFill>
              <a:schemeClr val="bg1">
                <a:lumMod val="95000"/>
              </a:schemeClr>
            </a:solidFill>
            <a:ln>
              <a:noFill/>
            </a:ln>
            <a:effectLst/>
          </p:spPr>
          <p:txBody>
            <a:bodyPr wrap="none" anchor="ctr"/>
            <a:lstStyle/>
            <a:p>
              <a:endParaRPr lang="en-US" dirty="0">
                <a:latin typeface="Poppins"/>
              </a:endParaRPr>
            </a:p>
          </p:txBody>
        </p:sp>
        <p:sp>
          <p:nvSpPr>
            <p:cNvPr id="7" name="Freeform 4">
              <a:extLst>
                <a:ext uri="{FF2B5EF4-FFF2-40B4-BE49-F238E27FC236}">
                  <a16:creationId xmlns:a16="http://schemas.microsoft.com/office/drawing/2014/main" xmlns="" id="{2E5610AD-5DEE-2A49-9A6F-903205E6CDD9}"/>
                </a:ext>
              </a:extLst>
            </p:cNvPr>
            <p:cNvSpPr>
              <a:spLocks noChangeArrowheads="1"/>
            </p:cNvSpPr>
            <p:nvPr/>
          </p:nvSpPr>
          <p:spPr bwMode="auto">
            <a:xfrm>
              <a:off x="11702056" y="6256017"/>
              <a:ext cx="4536477" cy="2615315"/>
            </a:xfrm>
            <a:custGeom>
              <a:avLst/>
              <a:gdLst>
                <a:gd name="T0" fmla="*/ 513 w 6945"/>
                <a:gd name="T1" fmla="*/ 0 h 4004"/>
                <a:gd name="T2" fmla="*/ 6944 w 6945"/>
                <a:gd name="T3" fmla="*/ 3712 h 4004"/>
                <a:gd name="T4" fmla="*/ 6944 w 6945"/>
                <a:gd name="T5" fmla="*/ 4003 h 4004"/>
                <a:gd name="T6" fmla="*/ 0 w 6945"/>
                <a:gd name="T7" fmla="*/ 0 h 4004"/>
                <a:gd name="T8" fmla="*/ 513 w 6945"/>
                <a:gd name="T9" fmla="*/ 0 h 4004"/>
              </a:gdLst>
              <a:ahLst/>
              <a:cxnLst>
                <a:cxn ang="0">
                  <a:pos x="T0" y="T1"/>
                </a:cxn>
                <a:cxn ang="0">
                  <a:pos x="T2" y="T3"/>
                </a:cxn>
                <a:cxn ang="0">
                  <a:pos x="T4" y="T5"/>
                </a:cxn>
                <a:cxn ang="0">
                  <a:pos x="T6" y="T7"/>
                </a:cxn>
                <a:cxn ang="0">
                  <a:pos x="T8" y="T9"/>
                </a:cxn>
              </a:cxnLst>
              <a:rect l="0" t="0" r="r" b="b"/>
              <a:pathLst>
                <a:path w="6945" h="4004">
                  <a:moveTo>
                    <a:pt x="513" y="0"/>
                  </a:moveTo>
                  <a:lnTo>
                    <a:pt x="6944" y="3712"/>
                  </a:lnTo>
                  <a:lnTo>
                    <a:pt x="6944" y="4003"/>
                  </a:lnTo>
                  <a:lnTo>
                    <a:pt x="0" y="0"/>
                  </a:lnTo>
                  <a:lnTo>
                    <a:pt x="5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a:endParaRPr>
            </a:p>
          </p:txBody>
        </p:sp>
        <p:sp>
          <p:nvSpPr>
            <p:cNvPr id="8" name="Freeform 6">
              <a:extLst>
                <a:ext uri="{FF2B5EF4-FFF2-40B4-BE49-F238E27FC236}">
                  <a16:creationId xmlns:a16="http://schemas.microsoft.com/office/drawing/2014/main" xmlns="" id="{F9879F6D-54FD-A545-9327-707660A6DA22}"/>
                </a:ext>
              </a:extLst>
            </p:cNvPr>
            <p:cNvSpPr>
              <a:spLocks noChangeArrowheads="1"/>
            </p:cNvSpPr>
            <p:nvPr/>
          </p:nvSpPr>
          <p:spPr bwMode="auto">
            <a:xfrm>
              <a:off x="11232566" y="1993171"/>
              <a:ext cx="5204706" cy="6909846"/>
            </a:xfrm>
            <a:custGeom>
              <a:avLst/>
              <a:gdLst>
                <a:gd name="T0" fmla="*/ 0 w 7967"/>
                <a:gd name="T1" fmla="*/ 240 h 10577"/>
                <a:gd name="T2" fmla="*/ 166 w 7967"/>
                <a:gd name="T3" fmla="*/ 0 h 10577"/>
                <a:gd name="T4" fmla="*/ 166 w 7967"/>
                <a:gd name="T5" fmla="*/ 0 h 10577"/>
                <a:gd name="T6" fmla="*/ 166 w 7967"/>
                <a:gd name="T7" fmla="*/ 0 h 10577"/>
                <a:gd name="T8" fmla="*/ 275 w 7967"/>
                <a:gd name="T9" fmla="*/ 33 h 10577"/>
                <a:gd name="T10" fmla="*/ 275 w 7967"/>
                <a:gd name="T11" fmla="*/ 33 h 10577"/>
                <a:gd name="T12" fmla="*/ 7692 w 7967"/>
                <a:gd name="T13" fmla="*/ 4316 h 10577"/>
                <a:gd name="T14" fmla="*/ 7692 w 7967"/>
                <a:gd name="T15" fmla="*/ 4316 h 10577"/>
                <a:gd name="T16" fmla="*/ 7966 w 7967"/>
                <a:gd name="T17" fmla="*/ 4840 h 10577"/>
                <a:gd name="T18" fmla="*/ 7966 w 7967"/>
                <a:gd name="T19" fmla="*/ 4840 h 10577"/>
                <a:gd name="T20" fmla="*/ 7966 w 7967"/>
                <a:gd name="T21" fmla="*/ 10282 h 10577"/>
                <a:gd name="T22" fmla="*/ 7966 w 7967"/>
                <a:gd name="T23" fmla="*/ 10282 h 10577"/>
                <a:gd name="T24" fmla="*/ 7692 w 7967"/>
                <a:gd name="T25" fmla="*/ 10489 h 10577"/>
                <a:gd name="T26" fmla="*/ 7692 w 7967"/>
                <a:gd name="T27" fmla="*/ 10489 h 10577"/>
                <a:gd name="T28" fmla="*/ 275 w 7967"/>
                <a:gd name="T29" fmla="*/ 6207 h 10577"/>
                <a:gd name="T30" fmla="*/ 275 w 7967"/>
                <a:gd name="T31" fmla="*/ 6207 h 10577"/>
                <a:gd name="T32" fmla="*/ 0 w 7967"/>
                <a:gd name="T33" fmla="*/ 5684 h 10577"/>
                <a:gd name="T34" fmla="*/ 0 w 7967"/>
                <a:gd name="T35" fmla="*/ 5684 h 10577"/>
                <a:gd name="T36" fmla="*/ 0 w 7967"/>
                <a:gd name="T37" fmla="*/ 240 h 10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67" h="10577">
                  <a:moveTo>
                    <a:pt x="0" y="240"/>
                  </a:moveTo>
                  <a:cubicBezTo>
                    <a:pt x="0" y="90"/>
                    <a:pt x="69" y="0"/>
                    <a:pt x="166" y="0"/>
                  </a:cubicBezTo>
                  <a:lnTo>
                    <a:pt x="166" y="0"/>
                  </a:lnTo>
                  <a:lnTo>
                    <a:pt x="166" y="0"/>
                  </a:lnTo>
                  <a:cubicBezTo>
                    <a:pt x="199" y="0"/>
                    <a:pt x="236" y="11"/>
                    <a:pt x="275" y="33"/>
                  </a:cubicBezTo>
                  <a:lnTo>
                    <a:pt x="275" y="33"/>
                  </a:lnTo>
                  <a:lnTo>
                    <a:pt x="7692" y="4316"/>
                  </a:lnTo>
                  <a:lnTo>
                    <a:pt x="7692" y="4316"/>
                  </a:lnTo>
                  <a:cubicBezTo>
                    <a:pt x="7843" y="4404"/>
                    <a:pt x="7966" y="4638"/>
                    <a:pt x="7966" y="4840"/>
                  </a:cubicBezTo>
                  <a:lnTo>
                    <a:pt x="7966" y="4840"/>
                  </a:lnTo>
                  <a:lnTo>
                    <a:pt x="7966" y="10282"/>
                  </a:lnTo>
                  <a:lnTo>
                    <a:pt x="7966" y="10282"/>
                  </a:lnTo>
                  <a:cubicBezTo>
                    <a:pt x="7966" y="10484"/>
                    <a:pt x="7843" y="10576"/>
                    <a:pt x="7692" y="10489"/>
                  </a:cubicBezTo>
                  <a:lnTo>
                    <a:pt x="7692" y="10489"/>
                  </a:lnTo>
                  <a:lnTo>
                    <a:pt x="275" y="6207"/>
                  </a:lnTo>
                  <a:lnTo>
                    <a:pt x="275" y="6207"/>
                  </a:lnTo>
                  <a:cubicBezTo>
                    <a:pt x="123" y="6120"/>
                    <a:pt x="0" y="5885"/>
                    <a:pt x="0" y="5684"/>
                  </a:cubicBezTo>
                  <a:lnTo>
                    <a:pt x="0" y="5684"/>
                  </a:lnTo>
                  <a:lnTo>
                    <a:pt x="0" y="240"/>
                  </a:lnTo>
                </a:path>
              </a:pathLst>
            </a:custGeom>
            <a:solidFill>
              <a:schemeClr val="bg1">
                <a:lumMod val="95000"/>
              </a:schemeClr>
            </a:solidFill>
            <a:ln>
              <a:noFill/>
            </a:ln>
            <a:effectLst/>
          </p:spPr>
          <p:txBody>
            <a:bodyPr wrap="none" anchor="ctr"/>
            <a:lstStyle/>
            <a:p>
              <a:endParaRPr lang="en-US" dirty="0">
                <a:latin typeface="Poppins"/>
              </a:endParaRPr>
            </a:p>
          </p:txBody>
        </p:sp>
        <p:sp>
          <p:nvSpPr>
            <p:cNvPr id="9" name="Freeform 8">
              <a:extLst>
                <a:ext uri="{FF2B5EF4-FFF2-40B4-BE49-F238E27FC236}">
                  <a16:creationId xmlns:a16="http://schemas.microsoft.com/office/drawing/2014/main" xmlns="" id="{5AC917C4-AF70-2448-87DB-4AE05DD20870}"/>
                </a:ext>
              </a:extLst>
            </p:cNvPr>
            <p:cNvSpPr>
              <a:spLocks noChangeArrowheads="1"/>
            </p:cNvSpPr>
            <p:nvPr/>
          </p:nvSpPr>
          <p:spPr bwMode="auto">
            <a:xfrm>
              <a:off x="11149037" y="1854915"/>
              <a:ext cx="5425837" cy="7116576"/>
            </a:xfrm>
            <a:custGeom>
              <a:avLst/>
              <a:gdLst>
                <a:gd name="connsiteX0" fmla="*/ 242359 w 5425837"/>
                <a:gd name="connsiteY0" fmla="*/ 253221 h 7116576"/>
                <a:gd name="connsiteX1" fmla="*/ 231738 w 5425837"/>
                <a:gd name="connsiteY1" fmla="*/ 265248 h 7116576"/>
                <a:gd name="connsiteX2" fmla="*/ 223042 w 5425837"/>
                <a:gd name="connsiteY2" fmla="*/ 309591 h 7116576"/>
                <a:gd name="connsiteX3" fmla="*/ 223042 w 5425837"/>
                <a:gd name="connsiteY3" fmla="*/ 462426 h 7116576"/>
                <a:gd name="connsiteX4" fmla="*/ 223042 w 5425837"/>
                <a:gd name="connsiteY4" fmla="*/ 3898618 h 7116576"/>
                <a:gd name="connsiteX5" fmla="*/ 332781 w 5425837"/>
                <a:gd name="connsiteY5" fmla="*/ 4089336 h 7116576"/>
                <a:gd name="connsiteX6" fmla="*/ 5150183 w 5425837"/>
                <a:gd name="connsiteY6" fmla="*/ 6869771 h 7116576"/>
                <a:gd name="connsiteX7" fmla="*/ 5187162 w 5425837"/>
                <a:gd name="connsiteY7" fmla="*/ 6881603 h 7116576"/>
                <a:gd name="connsiteX8" fmla="*/ 5198443 w 5425837"/>
                <a:gd name="connsiteY8" fmla="*/ 6859707 h 7116576"/>
                <a:gd name="connsiteX9" fmla="*/ 5202984 w 5425837"/>
                <a:gd name="connsiteY9" fmla="*/ 6826512 h 7116576"/>
                <a:gd name="connsiteX10" fmla="*/ 5202984 w 5425837"/>
                <a:gd name="connsiteY10" fmla="*/ 3237296 h 7116576"/>
                <a:gd name="connsiteX11" fmla="*/ 5091949 w 5425837"/>
                <a:gd name="connsiteY11" fmla="*/ 3046534 h 7116576"/>
                <a:gd name="connsiteX12" fmla="*/ 275629 w 5425837"/>
                <a:gd name="connsiteY12" fmla="*/ 264794 h 7116576"/>
                <a:gd name="connsiteX13" fmla="*/ 170132 w 5425837"/>
                <a:gd name="connsiteY13" fmla="*/ 0 h 7116576"/>
                <a:gd name="connsiteX14" fmla="*/ 292935 w 5425837"/>
                <a:gd name="connsiteY14" fmla="*/ 37883 h 7116576"/>
                <a:gd name="connsiteX15" fmla="*/ 5150183 w 5425837"/>
                <a:gd name="connsiteY15" fmla="*/ 2837912 h 7116576"/>
                <a:gd name="connsiteX16" fmla="*/ 5425837 w 5425837"/>
                <a:gd name="connsiteY16" fmla="*/ 3313401 h 7116576"/>
                <a:gd name="connsiteX17" fmla="*/ 5425837 w 5425837"/>
                <a:gd name="connsiteY17" fmla="*/ 6902428 h 7116576"/>
                <a:gd name="connsiteX18" fmla="*/ 5291276 w 5425837"/>
                <a:gd name="connsiteY18" fmla="*/ 7096412 h 7116576"/>
                <a:gd name="connsiteX19" fmla="*/ 5290669 w 5425837"/>
                <a:gd name="connsiteY19" fmla="*/ 7096412 h 7116576"/>
                <a:gd name="connsiteX20" fmla="*/ 5287496 w 5425837"/>
                <a:gd name="connsiteY20" fmla="*/ 7099294 h 7116576"/>
                <a:gd name="connsiteX21" fmla="*/ 5231723 w 5425837"/>
                <a:gd name="connsiteY21" fmla="*/ 7116576 h 7116576"/>
                <a:gd name="connsiteX22" fmla="*/ 5199719 w 5425837"/>
                <a:gd name="connsiteY22" fmla="*/ 7116576 h 7116576"/>
                <a:gd name="connsiteX23" fmla="*/ 5091949 w 5425837"/>
                <a:gd name="connsiteY23" fmla="*/ 7079338 h 7116576"/>
                <a:gd name="connsiteX24" fmla="*/ 275629 w 5425837"/>
                <a:gd name="connsiteY24" fmla="*/ 4298251 h 7116576"/>
                <a:gd name="connsiteX25" fmla="*/ 0 w 5425837"/>
                <a:gd name="connsiteY25" fmla="*/ 3822651 h 7116576"/>
                <a:gd name="connsiteX26" fmla="*/ 0 w 5425837"/>
                <a:gd name="connsiteY26" fmla="*/ 232129 h 7116576"/>
                <a:gd name="connsiteX27" fmla="*/ 11104 w 5425837"/>
                <a:gd name="connsiteY27" fmla="*/ 149619 h 7116576"/>
                <a:gd name="connsiteX28" fmla="*/ 27860 w 5425837"/>
                <a:gd name="connsiteY28" fmla="*/ 116773 h 7116576"/>
                <a:gd name="connsiteX29" fmla="*/ 28489 w 5425837"/>
                <a:gd name="connsiteY29" fmla="*/ 112147 h 7116576"/>
                <a:gd name="connsiteX30" fmla="*/ 170132 w 5425837"/>
                <a:gd name="connsiteY30" fmla="*/ 0 h 711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25837" h="7116576">
                  <a:moveTo>
                    <a:pt x="242359" y="253221"/>
                  </a:moveTo>
                  <a:lnTo>
                    <a:pt x="231738" y="265248"/>
                  </a:lnTo>
                  <a:cubicBezTo>
                    <a:pt x="226145" y="277219"/>
                    <a:pt x="223042" y="292119"/>
                    <a:pt x="223042" y="309591"/>
                  </a:cubicBezTo>
                  <a:lnTo>
                    <a:pt x="223042" y="462426"/>
                  </a:lnTo>
                  <a:lnTo>
                    <a:pt x="223042" y="3898618"/>
                  </a:lnTo>
                  <a:cubicBezTo>
                    <a:pt x="223042" y="3968504"/>
                    <a:pt x="272686" y="4054066"/>
                    <a:pt x="332781" y="4089336"/>
                  </a:cubicBezTo>
                  <a:lnTo>
                    <a:pt x="5150183" y="6869771"/>
                  </a:lnTo>
                  <a:lnTo>
                    <a:pt x="5187162" y="6881603"/>
                  </a:lnTo>
                  <a:lnTo>
                    <a:pt x="5198443" y="6859707"/>
                  </a:lnTo>
                  <a:cubicBezTo>
                    <a:pt x="5201392" y="6850030"/>
                    <a:pt x="5202984" y="6838924"/>
                    <a:pt x="5202984" y="6826512"/>
                  </a:cubicBezTo>
                  <a:lnTo>
                    <a:pt x="5202984" y="3237296"/>
                  </a:lnTo>
                  <a:cubicBezTo>
                    <a:pt x="5202984" y="3166740"/>
                    <a:pt x="5153345" y="3081812"/>
                    <a:pt x="5091949" y="3046534"/>
                  </a:cubicBezTo>
                  <a:lnTo>
                    <a:pt x="275629" y="264794"/>
                  </a:lnTo>
                  <a:close/>
                  <a:moveTo>
                    <a:pt x="170132" y="0"/>
                  </a:moveTo>
                  <a:cubicBezTo>
                    <a:pt x="206712" y="0"/>
                    <a:pt x="248517" y="12410"/>
                    <a:pt x="292935" y="37883"/>
                  </a:cubicBezTo>
                  <a:lnTo>
                    <a:pt x="5150183" y="2837912"/>
                  </a:lnTo>
                  <a:cubicBezTo>
                    <a:pt x="5301727" y="2925433"/>
                    <a:pt x="5425837" y="3139011"/>
                    <a:pt x="5425837" y="3313401"/>
                  </a:cubicBezTo>
                  <a:lnTo>
                    <a:pt x="5425837" y="6902428"/>
                  </a:lnTo>
                  <a:cubicBezTo>
                    <a:pt x="5425837" y="7018034"/>
                    <a:pt x="5371621" y="7087921"/>
                    <a:pt x="5291276" y="7096412"/>
                  </a:cubicBezTo>
                  <a:lnTo>
                    <a:pt x="5290669" y="7096412"/>
                  </a:lnTo>
                  <a:lnTo>
                    <a:pt x="5287496" y="7099294"/>
                  </a:lnTo>
                  <a:cubicBezTo>
                    <a:pt x="5270871" y="7108777"/>
                    <a:pt x="5252134" y="7114616"/>
                    <a:pt x="5231723" y="7116576"/>
                  </a:cubicBezTo>
                  <a:lnTo>
                    <a:pt x="5199719" y="7116576"/>
                  </a:lnTo>
                  <a:cubicBezTo>
                    <a:pt x="5166408" y="7113962"/>
                    <a:pt x="5130485" y="7101550"/>
                    <a:pt x="5091949" y="7079338"/>
                  </a:cubicBezTo>
                  <a:lnTo>
                    <a:pt x="275629" y="4298251"/>
                  </a:lnTo>
                  <a:cubicBezTo>
                    <a:pt x="123445" y="4210709"/>
                    <a:pt x="0" y="3997081"/>
                    <a:pt x="0" y="3822651"/>
                  </a:cubicBezTo>
                  <a:lnTo>
                    <a:pt x="0" y="232129"/>
                  </a:lnTo>
                  <a:cubicBezTo>
                    <a:pt x="0" y="201261"/>
                    <a:pt x="3878" y="173659"/>
                    <a:pt x="11104" y="149619"/>
                  </a:cubicBezTo>
                  <a:lnTo>
                    <a:pt x="27860" y="116773"/>
                  </a:lnTo>
                  <a:lnTo>
                    <a:pt x="28489" y="112147"/>
                  </a:lnTo>
                  <a:cubicBezTo>
                    <a:pt x="50351" y="40046"/>
                    <a:pt x="102526" y="0"/>
                    <a:pt x="170132" y="0"/>
                  </a:cubicBezTo>
                  <a:close/>
                </a:path>
              </a:pathLst>
            </a:custGeom>
            <a:solidFill>
              <a:schemeClr val="bg1">
                <a:lumMod val="50000"/>
              </a:schemeClr>
            </a:solidFill>
            <a:ln>
              <a:noFill/>
            </a:ln>
            <a:effectLst/>
          </p:spPr>
          <p:txBody>
            <a:bodyPr wrap="square" anchor="ctr">
              <a:noAutofit/>
            </a:bodyPr>
            <a:lstStyle/>
            <a:p>
              <a:endParaRPr lang="en-US" dirty="0">
                <a:latin typeface="Poppins"/>
              </a:endParaRPr>
            </a:p>
          </p:txBody>
        </p:sp>
        <p:sp>
          <p:nvSpPr>
            <p:cNvPr id="10" name="Freeform 8">
              <a:extLst>
                <a:ext uri="{FF2B5EF4-FFF2-40B4-BE49-F238E27FC236}">
                  <a16:creationId xmlns:a16="http://schemas.microsoft.com/office/drawing/2014/main" xmlns="" id="{C2700B59-B868-9F4A-8962-25A4257CE145}"/>
                </a:ext>
              </a:extLst>
            </p:cNvPr>
            <p:cNvSpPr>
              <a:spLocks noChangeArrowheads="1"/>
            </p:cNvSpPr>
            <p:nvPr/>
          </p:nvSpPr>
          <p:spPr bwMode="auto">
            <a:xfrm>
              <a:off x="7770444" y="6083201"/>
              <a:ext cx="8470968" cy="4890753"/>
            </a:xfrm>
            <a:custGeom>
              <a:avLst/>
              <a:gdLst>
                <a:gd name="T0" fmla="*/ 12966 w 12967"/>
                <a:gd name="T1" fmla="*/ 4512 h 7487"/>
                <a:gd name="T2" fmla="*/ 12823 w 12967"/>
                <a:gd name="T3" fmla="*/ 4682 h 7487"/>
                <a:gd name="T4" fmla="*/ 8109 w 12967"/>
                <a:gd name="T5" fmla="*/ 7403 h 7487"/>
                <a:gd name="T6" fmla="*/ 7805 w 12967"/>
                <a:gd name="T7" fmla="*/ 7486 h 7487"/>
                <a:gd name="T8" fmla="*/ 7746 w 12967"/>
                <a:gd name="T9" fmla="*/ 7486 h 7487"/>
                <a:gd name="T10" fmla="*/ 7519 w 12967"/>
                <a:gd name="T11" fmla="*/ 7428 h 7487"/>
                <a:gd name="T12" fmla="*/ 101 w 12967"/>
                <a:gd name="T13" fmla="*/ 3145 h 7487"/>
                <a:gd name="T14" fmla="*/ 0 w 12967"/>
                <a:gd name="T15" fmla="*/ 3012 h 7487"/>
                <a:gd name="T16" fmla="*/ 0 w 12967"/>
                <a:gd name="T17" fmla="*/ 2982 h 7487"/>
                <a:gd name="T18" fmla="*/ 144 w 12967"/>
                <a:gd name="T19" fmla="*/ 2804 h 7487"/>
                <a:gd name="T20" fmla="*/ 4858 w 12967"/>
                <a:gd name="T21" fmla="*/ 83 h 7487"/>
                <a:gd name="T22" fmla="*/ 5192 w 12967"/>
                <a:gd name="T23" fmla="*/ 0 h 7487"/>
                <a:gd name="T24" fmla="*/ 5448 w 12967"/>
                <a:gd name="T25" fmla="*/ 59 h 7487"/>
                <a:gd name="T26" fmla="*/ 12866 w 12967"/>
                <a:gd name="T27" fmla="*/ 4341 h 7487"/>
                <a:gd name="T28" fmla="*/ 12966 w 12967"/>
                <a:gd name="T29" fmla="*/ 4467 h 7487"/>
                <a:gd name="T30" fmla="*/ 12966 w 12967"/>
                <a:gd name="T31" fmla="*/ 4512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67" h="7487">
                  <a:moveTo>
                    <a:pt x="12966" y="4512"/>
                  </a:move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53" y="28"/>
                    <a:pt x="5076" y="0"/>
                    <a:pt x="5192" y="0"/>
                  </a:cubicBezTo>
                  <a:cubicBezTo>
                    <a:pt x="5288" y="0"/>
                    <a:pt x="5379" y="19"/>
                    <a:pt x="5448" y="59"/>
                  </a:cubicBezTo>
                  <a:lnTo>
                    <a:pt x="12866" y="4341"/>
                  </a:lnTo>
                  <a:cubicBezTo>
                    <a:pt x="12925" y="4375"/>
                    <a:pt x="12958" y="4420"/>
                    <a:pt x="12966" y="4467"/>
                  </a:cubicBezTo>
                  <a:lnTo>
                    <a:pt x="12966" y="4512"/>
                  </a:lnTo>
                </a:path>
              </a:pathLst>
            </a:custGeom>
            <a:solidFill>
              <a:schemeClr val="bg1">
                <a:lumMod val="85000"/>
              </a:schemeClr>
            </a:solidFill>
            <a:ln>
              <a:noFill/>
            </a:ln>
            <a:effectLst/>
          </p:spPr>
          <p:txBody>
            <a:bodyPr wrap="none" anchor="ctr"/>
            <a:lstStyle/>
            <a:p>
              <a:endParaRPr lang="en-US" dirty="0">
                <a:latin typeface="Poppins"/>
              </a:endParaRPr>
            </a:p>
          </p:txBody>
        </p:sp>
        <p:sp>
          <p:nvSpPr>
            <p:cNvPr id="11" name="Freeform 9">
              <a:extLst>
                <a:ext uri="{FF2B5EF4-FFF2-40B4-BE49-F238E27FC236}">
                  <a16:creationId xmlns:a16="http://schemas.microsoft.com/office/drawing/2014/main" xmlns="" id="{7DAA0CD8-1DF4-3A44-A4C0-DF26740B4D06}"/>
                </a:ext>
              </a:extLst>
            </p:cNvPr>
            <p:cNvSpPr>
              <a:spLocks noChangeArrowheads="1"/>
            </p:cNvSpPr>
            <p:nvPr/>
          </p:nvSpPr>
          <p:spPr bwMode="auto">
            <a:xfrm>
              <a:off x="7770444" y="6083201"/>
              <a:ext cx="8470968" cy="4890753"/>
            </a:xfrm>
            <a:custGeom>
              <a:avLst/>
              <a:gdLst>
                <a:gd name="T0" fmla="*/ 5217 w 12967"/>
                <a:gd name="T1" fmla="*/ 0 h 7487"/>
                <a:gd name="T2" fmla="*/ 5448 w 12967"/>
                <a:gd name="T3" fmla="*/ 59 h 7487"/>
                <a:gd name="T4" fmla="*/ 12866 w 12967"/>
                <a:gd name="T5" fmla="*/ 4341 h 7487"/>
                <a:gd name="T6" fmla="*/ 12966 w 12967"/>
                <a:gd name="T7" fmla="*/ 4467 h 7487"/>
                <a:gd name="T8" fmla="*/ 12966 w 12967"/>
                <a:gd name="T9" fmla="*/ 4512 h 7487"/>
                <a:gd name="T10" fmla="*/ 12823 w 12967"/>
                <a:gd name="T11" fmla="*/ 4682 h 7487"/>
                <a:gd name="T12" fmla="*/ 8109 w 12967"/>
                <a:gd name="T13" fmla="*/ 7403 h 7487"/>
                <a:gd name="T14" fmla="*/ 7805 w 12967"/>
                <a:gd name="T15" fmla="*/ 7486 h 7487"/>
                <a:gd name="T16" fmla="*/ 7746 w 12967"/>
                <a:gd name="T17" fmla="*/ 7486 h 7487"/>
                <a:gd name="T18" fmla="*/ 7519 w 12967"/>
                <a:gd name="T19" fmla="*/ 7428 h 7487"/>
                <a:gd name="T20" fmla="*/ 101 w 12967"/>
                <a:gd name="T21" fmla="*/ 3145 h 7487"/>
                <a:gd name="T22" fmla="*/ 0 w 12967"/>
                <a:gd name="T23" fmla="*/ 3012 h 7487"/>
                <a:gd name="T24" fmla="*/ 0 w 12967"/>
                <a:gd name="T25" fmla="*/ 2982 h 7487"/>
                <a:gd name="T26" fmla="*/ 144 w 12967"/>
                <a:gd name="T27" fmla="*/ 2804 h 7487"/>
                <a:gd name="T28" fmla="*/ 4858 w 12967"/>
                <a:gd name="T29" fmla="*/ 83 h 7487"/>
                <a:gd name="T30" fmla="*/ 5165 w 12967"/>
                <a:gd name="T31" fmla="*/ 0 h 7487"/>
                <a:gd name="T32" fmla="*/ 5217 w 12967"/>
                <a:gd name="T33"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67" h="7487">
                  <a:moveTo>
                    <a:pt x="5217" y="0"/>
                  </a:moveTo>
                  <a:cubicBezTo>
                    <a:pt x="5303" y="3"/>
                    <a:pt x="5385" y="22"/>
                    <a:pt x="5448" y="59"/>
                  </a:cubicBezTo>
                  <a:lnTo>
                    <a:pt x="12866" y="4341"/>
                  </a:lnTo>
                  <a:cubicBezTo>
                    <a:pt x="12925" y="4375"/>
                    <a:pt x="12958" y="4420"/>
                    <a:pt x="12966" y="4467"/>
                  </a:cubicBezTo>
                  <a:lnTo>
                    <a:pt x="12966" y="4512"/>
                  </a:ln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46" y="31"/>
                    <a:pt x="5057" y="3"/>
                    <a:pt x="5165" y="0"/>
                  </a:cubicBezTo>
                  <a:lnTo>
                    <a:pt x="5217" y="0"/>
                  </a:lnTo>
                </a:path>
              </a:pathLst>
            </a:custGeom>
            <a:noFill/>
            <a:ln w="180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a:endParaRPr>
            </a:p>
          </p:txBody>
        </p:sp>
        <p:sp>
          <p:nvSpPr>
            <p:cNvPr id="12" name="Freeform 10">
              <a:extLst>
                <a:ext uri="{FF2B5EF4-FFF2-40B4-BE49-F238E27FC236}">
                  <a16:creationId xmlns:a16="http://schemas.microsoft.com/office/drawing/2014/main" xmlns="" id="{AA93C844-19EB-3C4F-BE77-7E81AF327055}"/>
                </a:ext>
              </a:extLst>
            </p:cNvPr>
            <p:cNvSpPr>
              <a:spLocks noChangeArrowheads="1"/>
            </p:cNvSpPr>
            <p:nvPr/>
          </p:nvSpPr>
          <p:spPr bwMode="auto">
            <a:xfrm>
              <a:off x="9766491" y="6604535"/>
              <a:ext cx="5579147" cy="3223057"/>
            </a:xfrm>
            <a:custGeom>
              <a:avLst/>
              <a:gdLst>
                <a:gd name="T0" fmla="*/ 8542 w 8543"/>
                <a:gd name="T1" fmla="*/ 3557 h 4933"/>
                <a:gd name="T2" fmla="*/ 8497 w 8543"/>
                <a:gd name="T3" fmla="*/ 3611 h 4933"/>
                <a:gd name="T4" fmla="*/ 6253 w 8543"/>
                <a:gd name="T5" fmla="*/ 4906 h 4933"/>
                <a:gd name="T6" fmla="*/ 6166 w 8543"/>
                <a:gd name="T7" fmla="*/ 4932 h 4933"/>
                <a:gd name="T8" fmla="*/ 6130 w 8543"/>
                <a:gd name="T9" fmla="*/ 4932 h 4933"/>
                <a:gd name="T10" fmla="*/ 6066 w 8543"/>
                <a:gd name="T11" fmla="*/ 4914 h 4933"/>
                <a:gd name="T12" fmla="*/ 32 w 8543"/>
                <a:gd name="T13" fmla="*/ 1429 h 4933"/>
                <a:gd name="T14" fmla="*/ 0 w 8543"/>
                <a:gd name="T15" fmla="*/ 1389 h 4933"/>
                <a:gd name="T16" fmla="*/ 0 w 8543"/>
                <a:gd name="T17" fmla="*/ 1376 h 4933"/>
                <a:gd name="T18" fmla="*/ 45 w 8543"/>
                <a:gd name="T19" fmla="*/ 1321 h 4933"/>
                <a:gd name="T20" fmla="*/ 2289 w 8543"/>
                <a:gd name="T21" fmla="*/ 27 h 4933"/>
                <a:gd name="T22" fmla="*/ 2395 w 8543"/>
                <a:gd name="T23" fmla="*/ 0 h 4933"/>
                <a:gd name="T24" fmla="*/ 2476 w 8543"/>
                <a:gd name="T25" fmla="*/ 19 h 4933"/>
                <a:gd name="T26" fmla="*/ 8511 w 8543"/>
                <a:gd name="T27" fmla="*/ 3503 h 4933"/>
                <a:gd name="T28" fmla="*/ 8542 w 8543"/>
                <a:gd name="T29" fmla="*/ 3542 h 4933"/>
                <a:gd name="T30" fmla="*/ 8542 w 8543"/>
                <a:gd name="T31" fmla="*/ 3557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3" h="4933">
                  <a:moveTo>
                    <a:pt x="8542" y="3557"/>
                  </a:moveTo>
                  <a:cubicBezTo>
                    <a:pt x="8539" y="3576"/>
                    <a:pt x="8524" y="3596"/>
                    <a:pt x="8497" y="3611"/>
                  </a:cubicBezTo>
                  <a:lnTo>
                    <a:pt x="6253" y="4906"/>
                  </a:lnTo>
                  <a:cubicBezTo>
                    <a:pt x="6228" y="4921"/>
                    <a:pt x="6197" y="4930"/>
                    <a:pt x="6166" y="4932"/>
                  </a:cubicBezTo>
                  <a:lnTo>
                    <a:pt x="6130" y="4932"/>
                  </a:lnTo>
                  <a:cubicBezTo>
                    <a:pt x="6106" y="4930"/>
                    <a:pt x="6084" y="4924"/>
                    <a:pt x="6066" y="4914"/>
                  </a:cubicBezTo>
                  <a:lnTo>
                    <a:pt x="32" y="1429"/>
                  </a:lnTo>
                  <a:cubicBezTo>
                    <a:pt x="12" y="1419"/>
                    <a:pt x="2" y="1404"/>
                    <a:pt x="0" y="1389"/>
                  </a:cubicBezTo>
                  <a:lnTo>
                    <a:pt x="0" y="1376"/>
                  </a:lnTo>
                  <a:cubicBezTo>
                    <a:pt x="2" y="1357"/>
                    <a:pt x="18" y="1337"/>
                    <a:pt x="45" y="1321"/>
                  </a:cubicBezTo>
                  <a:lnTo>
                    <a:pt x="2289" y="27"/>
                  </a:lnTo>
                  <a:cubicBezTo>
                    <a:pt x="2319" y="9"/>
                    <a:pt x="2358" y="0"/>
                    <a:pt x="2395" y="0"/>
                  </a:cubicBezTo>
                  <a:cubicBezTo>
                    <a:pt x="2425" y="0"/>
                    <a:pt x="2454" y="7"/>
                    <a:pt x="2476" y="19"/>
                  </a:cubicBezTo>
                  <a:lnTo>
                    <a:pt x="8511" y="3503"/>
                  </a:lnTo>
                  <a:cubicBezTo>
                    <a:pt x="8529" y="3514"/>
                    <a:pt x="8540" y="3528"/>
                    <a:pt x="8542" y="3542"/>
                  </a:cubicBezTo>
                  <a:lnTo>
                    <a:pt x="8542" y="3557"/>
                  </a:lnTo>
                </a:path>
              </a:pathLst>
            </a:custGeom>
            <a:solidFill>
              <a:schemeClr val="bg1">
                <a:lumMod val="95000"/>
              </a:schemeClr>
            </a:solidFill>
            <a:ln>
              <a:noFill/>
            </a:ln>
            <a:effectLst/>
          </p:spPr>
          <p:txBody>
            <a:bodyPr wrap="none" anchor="ctr"/>
            <a:lstStyle/>
            <a:p>
              <a:endParaRPr lang="en-US" dirty="0">
                <a:latin typeface="Poppins"/>
              </a:endParaRPr>
            </a:p>
          </p:txBody>
        </p:sp>
        <p:sp>
          <p:nvSpPr>
            <p:cNvPr id="13" name="Freeform 11">
              <a:extLst>
                <a:ext uri="{FF2B5EF4-FFF2-40B4-BE49-F238E27FC236}">
                  <a16:creationId xmlns:a16="http://schemas.microsoft.com/office/drawing/2014/main" xmlns="" id="{64DB7BEE-BBD2-0A42-920D-F6CA1C20D359}"/>
                </a:ext>
              </a:extLst>
            </p:cNvPr>
            <p:cNvSpPr>
              <a:spLocks noChangeArrowheads="1"/>
            </p:cNvSpPr>
            <p:nvPr/>
          </p:nvSpPr>
          <p:spPr bwMode="auto">
            <a:xfrm>
              <a:off x="9766492" y="8367281"/>
              <a:ext cx="2523145" cy="1457433"/>
            </a:xfrm>
            <a:custGeom>
              <a:avLst/>
              <a:gdLst>
                <a:gd name="T0" fmla="*/ 2096 w 3862"/>
                <a:gd name="T1" fmla="*/ 2232 h 2233"/>
                <a:gd name="T2" fmla="*/ 0 w 3862"/>
                <a:gd name="T3" fmla="*/ 1022 h 2233"/>
                <a:gd name="T4" fmla="*/ 0 w 3862"/>
                <a:gd name="T5" fmla="*/ 903 h 2233"/>
                <a:gd name="T6" fmla="*/ 1563 w 3862"/>
                <a:gd name="T7" fmla="*/ 0 h 2233"/>
                <a:gd name="T8" fmla="*/ 3861 w 3862"/>
                <a:gd name="T9" fmla="*/ 1328 h 2233"/>
                <a:gd name="T10" fmla="*/ 2297 w 3862"/>
                <a:gd name="T11" fmla="*/ 2232 h 2233"/>
                <a:gd name="T12" fmla="*/ 2096 w 3862"/>
                <a:gd name="T13" fmla="*/ 2232 h 2233"/>
              </a:gdLst>
              <a:ahLst/>
              <a:cxnLst>
                <a:cxn ang="0">
                  <a:pos x="T0" y="T1"/>
                </a:cxn>
                <a:cxn ang="0">
                  <a:pos x="T2" y="T3"/>
                </a:cxn>
                <a:cxn ang="0">
                  <a:pos x="T4" y="T5"/>
                </a:cxn>
                <a:cxn ang="0">
                  <a:pos x="T6" y="T7"/>
                </a:cxn>
                <a:cxn ang="0">
                  <a:pos x="T8" y="T9"/>
                </a:cxn>
                <a:cxn ang="0">
                  <a:pos x="T10" y="T11"/>
                </a:cxn>
                <a:cxn ang="0">
                  <a:pos x="T12" y="T13"/>
                </a:cxn>
              </a:cxnLst>
              <a:rect l="0" t="0" r="r" b="b"/>
              <a:pathLst>
                <a:path w="3862" h="2233">
                  <a:moveTo>
                    <a:pt x="2096" y="2232"/>
                  </a:moveTo>
                  <a:lnTo>
                    <a:pt x="0" y="1022"/>
                  </a:lnTo>
                  <a:lnTo>
                    <a:pt x="0" y="903"/>
                  </a:lnTo>
                  <a:lnTo>
                    <a:pt x="1563" y="0"/>
                  </a:lnTo>
                  <a:lnTo>
                    <a:pt x="3861" y="1328"/>
                  </a:lnTo>
                  <a:lnTo>
                    <a:pt x="2297" y="2232"/>
                  </a:lnTo>
                  <a:lnTo>
                    <a:pt x="2096" y="2232"/>
                  </a:lnTo>
                </a:path>
              </a:pathLst>
            </a:custGeom>
            <a:solidFill>
              <a:schemeClr val="bg1">
                <a:lumMod val="95000"/>
              </a:schemeClr>
            </a:solidFill>
            <a:ln>
              <a:noFill/>
            </a:ln>
            <a:effectLst/>
          </p:spPr>
          <p:txBody>
            <a:bodyPr wrap="none" anchor="ctr"/>
            <a:lstStyle/>
            <a:p>
              <a:endParaRPr lang="en-US" dirty="0">
                <a:latin typeface="Poppins"/>
              </a:endParaRPr>
            </a:p>
          </p:txBody>
        </p:sp>
        <p:sp>
          <p:nvSpPr>
            <p:cNvPr id="14" name="Freeform 12">
              <a:extLst>
                <a:ext uri="{FF2B5EF4-FFF2-40B4-BE49-F238E27FC236}">
                  <a16:creationId xmlns:a16="http://schemas.microsoft.com/office/drawing/2014/main" xmlns="" id="{92579075-3838-7049-960A-F4DE06A2CC2D}"/>
                </a:ext>
              </a:extLst>
            </p:cNvPr>
            <p:cNvSpPr>
              <a:spLocks noChangeArrowheads="1"/>
            </p:cNvSpPr>
            <p:nvPr/>
          </p:nvSpPr>
          <p:spPr bwMode="auto">
            <a:xfrm>
              <a:off x="11909436" y="6604536"/>
              <a:ext cx="3436202" cy="1984527"/>
            </a:xfrm>
            <a:custGeom>
              <a:avLst/>
              <a:gdLst>
                <a:gd name="T0" fmla="*/ 492 w 5263"/>
                <a:gd name="T1" fmla="*/ 0 h 3038"/>
                <a:gd name="T2" fmla="*/ 5262 w 5263"/>
                <a:gd name="T3" fmla="*/ 2754 h 3038"/>
                <a:gd name="T4" fmla="*/ 5262 w 5263"/>
                <a:gd name="T5" fmla="*/ 3037 h 3038"/>
                <a:gd name="T6" fmla="*/ 0 w 5263"/>
                <a:gd name="T7" fmla="*/ 0 h 3038"/>
                <a:gd name="T8" fmla="*/ 492 w 5263"/>
                <a:gd name="T9" fmla="*/ 0 h 3038"/>
              </a:gdLst>
              <a:ahLst/>
              <a:cxnLst>
                <a:cxn ang="0">
                  <a:pos x="T0" y="T1"/>
                </a:cxn>
                <a:cxn ang="0">
                  <a:pos x="T2" y="T3"/>
                </a:cxn>
                <a:cxn ang="0">
                  <a:pos x="T4" y="T5"/>
                </a:cxn>
                <a:cxn ang="0">
                  <a:pos x="T6" y="T7"/>
                </a:cxn>
                <a:cxn ang="0">
                  <a:pos x="T8" y="T9"/>
                </a:cxn>
              </a:cxnLst>
              <a:rect l="0" t="0" r="r" b="b"/>
              <a:pathLst>
                <a:path w="5263" h="3038">
                  <a:moveTo>
                    <a:pt x="492" y="0"/>
                  </a:moveTo>
                  <a:lnTo>
                    <a:pt x="5262" y="2754"/>
                  </a:lnTo>
                  <a:lnTo>
                    <a:pt x="5262" y="3037"/>
                  </a:lnTo>
                  <a:lnTo>
                    <a:pt x="0" y="0"/>
                  </a:lnTo>
                  <a:lnTo>
                    <a:pt x="492" y="0"/>
                  </a:lnTo>
                </a:path>
              </a:pathLst>
            </a:custGeom>
            <a:solidFill>
              <a:schemeClr val="bg1">
                <a:lumMod val="50000"/>
              </a:schemeClr>
            </a:solidFill>
            <a:ln>
              <a:noFill/>
            </a:ln>
            <a:effectLst/>
          </p:spPr>
          <p:txBody>
            <a:bodyPr wrap="none" anchor="ctr"/>
            <a:lstStyle/>
            <a:p>
              <a:endParaRPr lang="en-US" dirty="0">
                <a:latin typeface="Poppins"/>
              </a:endParaRPr>
            </a:p>
          </p:txBody>
        </p:sp>
        <p:sp>
          <p:nvSpPr>
            <p:cNvPr id="15" name="Freeform 14">
              <a:extLst>
                <a:ext uri="{FF2B5EF4-FFF2-40B4-BE49-F238E27FC236}">
                  <a16:creationId xmlns:a16="http://schemas.microsoft.com/office/drawing/2014/main" xmlns="" id="{D2385BE5-CDAA-AC49-BFBE-01A7B5515167}"/>
                </a:ext>
              </a:extLst>
            </p:cNvPr>
            <p:cNvSpPr>
              <a:spLocks noChangeArrowheads="1"/>
            </p:cNvSpPr>
            <p:nvPr/>
          </p:nvSpPr>
          <p:spPr bwMode="auto">
            <a:xfrm>
              <a:off x="9907628" y="6650619"/>
              <a:ext cx="5352225" cy="3098548"/>
            </a:xfrm>
            <a:custGeom>
              <a:avLst/>
              <a:gdLst>
                <a:gd name="connsiteX0" fmla="*/ 3747381 w 5352225"/>
                <a:gd name="connsiteY0" fmla="*/ 2935027 h 3098548"/>
                <a:gd name="connsiteX1" fmla="*/ 3764336 w 5352225"/>
                <a:gd name="connsiteY1" fmla="*/ 2938967 h 3098548"/>
                <a:gd name="connsiteX2" fmla="*/ 3948241 w 5352225"/>
                <a:gd name="connsiteY2" fmla="*/ 3045355 h 3098548"/>
                <a:gd name="connsiteX3" fmla="*/ 3948241 w 5352225"/>
                <a:gd name="connsiteY3" fmla="*/ 3066369 h 3098548"/>
                <a:gd name="connsiteX4" fmla="*/ 3945632 w 5352225"/>
                <a:gd name="connsiteY4" fmla="*/ 3067683 h 3098548"/>
                <a:gd name="connsiteX5" fmla="*/ 3894113 w 5352225"/>
                <a:gd name="connsiteY5" fmla="*/ 3097235 h 3098548"/>
                <a:gd name="connsiteX6" fmla="*/ 3892156 w 5352225"/>
                <a:gd name="connsiteY6" fmla="*/ 3098548 h 3098548"/>
                <a:gd name="connsiteX7" fmla="*/ 3856289 w 5352225"/>
                <a:gd name="connsiteY7" fmla="*/ 3098548 h 3098548"/>
                <a:gd name="connsiteX8" fmla="*/ 3672384 w 5352225"/>
                <a:gd name="connsiteY8" fmla="*/ 2992161 h 3098548"/>
                <a:gd name="connsiteX9" fmla="*/ 3672384 w 5352225"/>
                <a:gd name="connsiteY9" fmla="*/ 2971803 h 3098548"/>
                <a:gd name="connsiteX10" fmla="*/ 3674993 w 5352225"/>
                <a:gd name="connsiteY10" fmla="*/ 2969833 h 3098548"/>
                <a:gd name="connsiteX11" fmla="*/ 3726512 w 5352225"/>
                <a:gd name="connsiteY11" fmla="*/ 2940281 h 3098548"/>
                <a:gd name="connsiteX12" fmla="*/ 3747381 w 5352225"/>
                <a:gd name="connsiteY12" fmla="*/ 2935027 h 3098548"/>
                <a:gd name="connsiteX13" fmla="*/ 3471049 w 5352225"/>
                <a:gd name="connsiteY13" fmla="*/ 2773730 h 3098548"/>
                <a:gd name="connsiteX14" fmla="*/ 3487391 w 5352225"/>
                <a:gd name="connsiteY14" fmla="*/ 2777670 h 3098548"/>
                <a:gd name="connsiteX15" fmla="*/ 3671730 w 5352225"/>
                <a:gd name="connsiteY15" fmla="*/ 2884058 h 3098548"/>
                <a:gd name="connsiteX16" fmla="*/ 3671730 w 5352225"/>
                <a:gd name="connsiteY16" fmla="*/ 2905072 h 3098548"/>
                <a:gd name="connsiteX17" fmla="*/ 3669116 w 5352225"/>
                <a:gd name="connsiteY17" fmla="*/ 2906386 h 3098548"/>
                <a:gd name="connsiteX18" fmla="*/ 3618128 w 5352225"/>
                <a:gd name="connsiteY18" fmla="*/ 2935938 h 3098548"/>
                <a:gd name="connsiteX19" fmla="*/ 3615513 w 5352225"/>
                <a:gd name="connsiteY19" fmla="*/ 2937251 h 3098548"/>
                <a:gd name="connsiteX20" fmla="*/ 3579561 w 5352225"/>
                <a:gd name="connsiteY20" fmla="*/ 2937251 h 3098548"/>
                <a:gd name="connsiteX21" fmla="*/ 3395875 w 5352225"/>
                <a:gd name="connsiteY21" fmla="*/ 2830864 h 3098548"/>
                <a:gd name="connsiteX22" fmla="*/ 3395875 w 5352225"/>
                <a:gd name="connsiteY22" fmla="*/ 2810506 h 3098548"/>
                <a:gd name="connsiteX23" fmla="*/ 3398490 w 5352225"/>
                <a:gd name="connsiteY23" fmla="*/ 2808536 h 3098548"/>
                <a:gd name="connsiteX24" fmla="*/ 3449477 w 5352225"/>
                <a:gd name="connsiteY24" fmla="*/ 2778984 h 3098548"/>
                <a:gd name="connsiteX25" fmla="*/ 3471049 w 5352225"/>
                <a:gd name="connsiteY25" fmla="*/ 2773730 h 3098548"/>
                <a:gd name="connsiteX26" fmla="*/ 3604018 w 5352225"/>
                <a:gd name="connsiteY26" fmla="*/ 2695964 h 3098548"/>
                <a:gd name="connsiteX27" fmla="*/ 3620321 w 5352225"/>
                <a:gd name="connsiteY27" fmla="*/ 2699889 h 3098548"/>
                <a:gd name="connsiteX28" fmla="*/ 3804226 w 5352225"/>
                <a:gd name="connsiteY28" fmla="*/ 2806505 h 3098548"/>
                <a:gd name="connsiteX29" fmla="*/ 3804226 w 5352225"/>
                <a:gd name="connsiteY29" fmla="*/ 2826127 h 3098548"/>
                <a:gd name="connsiteX30" fmla="*/ 3800965 w 5352225"/>
                <a:gd name="connsiteY30" fmla="*/ 2828090 h 3098548"/>
                <a:gd name="connsiteX31" fmla="*/ 3750750 w 5352225"/>
                <a:gd name="connsiteY31" fmla="*/ 2858178 h 3098548"/>
                <a:gd name="connsiteX32" fmla="*/ 3748141 w 5352225"/>
                <a:gd name="connsiteY32" fmla="*/ 2859486 h 3098548"/>
                <a:gd name="connsiteX33" fmla="*/ 3712274 w 5352225"/>
                <a:gd name="connsiteY33" fmla="*/ 2859486 h 3098548"/>
                <a:gd name="connsiteX34" fmla="*/ 3528369 w 5352225"/>
                <a:gd name="connsiteY34" fmla="*/ 2753524 h 3098548"/>
                <a:gd name="connsiteX35" fmla="*/ 3528369 w 5352225"/>
                <a:gd name="connsiteY35" fmla="*/ 2733247 h 3098548"/>
                <a:gd name="connsiteX36" fmla="*/ 3531630 w 5352225"/>
                <a:gd name="connsiteY36" fmla="*/ 2730631 h 3098548"/>
                <a:gd name="connsiteX37" fmla="*/ 3581845 w 5352225"/>
                <a:gd name="connsiteY37" fmla="*/ 2701851 h 3098548"/>
                <a:gd name="connsiteX38" fmla="*/ 3604018 w 5352225"/>
                <a:gd name="connsiteY38" fmla="*/ 2695964 h 3098548"/>
                <a:gd name="connsiteX39" fmla="*/ 3200124 w 5352225"/>
                <a:gd name="connsiteY39" fmla="*/ 2618194 h 3098548"/>
                <a:gd name="connsiteX40" fmla="*/ 3217079 w 5352225"/>
                <a:gd name="connsiteY40" fmla="*/ 2622119 h 3098548"/>
                <a:gd name="connsiteX41" fmla="*/ 3400984 w 5352225"/>
                <a:gd name="connsiteY41" fmla="*/ 2728082 h 3098548"/>
                <a:gd name="connsiteX42" fmla="*/ 3400984 w 5352225"/>
                <a:gd name="connsiteY42" fmla="*/ 2748359 h 3098548"/>
                <a:gd name="connsiteX43" fmla="*/ 3397723 w 5352225"/>
                <a:gd name="connsiteY43" fmla="*/ 2750321 h 3098548"/>
                <a:gd name="connsiteX44" fmla="*/ 3346856 w 5352225"/>
                <a:gd name="connsiteY44" fmla="*/ 2779756 h 3098548"/>
                <a:gd name="connsiteX45" fmla="*/ 3343595 w 5352225"/>
                <a:gd name="connsiteY45" fmla="*/ 2781718 h 3098548"/>
                <a:gd name="connsiteX46" fmla="*/ 3309032 w 5352225"/>
                <a:gd name="connsiteY46" fmla="*/ 2781718 h 3098548"/>
                <a:gd name="connsiteX47" fmla="*/ 3125127 w 5352225"/>
                <a:gd name="connsiteY47" fmla="*/ 2675100 h 3098548"/>
                <a:gd name="connsiteX48" fmla="*/ 3125127 w 5352225"/>
                <a:gd name="connsiteY48" fmla="*/ 2654823 h 3098548"/>
                <a:gd name="connsiteX49" fmla="*/ 3127736 w 5352225"/>
                <a:gd name="connsiteY49" fmla="*/ 2652861 h 3098548"/>
                <a:gd name="connsiteX50" fmla="*/ 3178603 w 5352225"/>
                <a:gd name="connsiteY50" fmla="*/ 2624081 h 3098548"/>
                <a:gd name="connsiteX51" fmla="*/ 3200124 w 5352225"/>
                <a:gd name="connsiteY51" fmla="*/ 2618194 h 3098548"/>
                <a:gd name="connsiteX52" fmla="*/ 3886932 w 5352225"/>
                <a:gd name="connsiteY52" fmla="*/ 2540427 h 3098548"/>
                <a:gd name="connsiteX53" fmla="*/ 3926856 w 5352225"/>
                <a:gd name="connsiteY53" fmla="*/ 2549552 h 3098548"/>
                <a:gd name="connsiteX54" fmla="*/ 4373219 w 5352225"/>
                <a:gd name="connsiteY54" fmla="*/ 2805702 h 3098548"/>
                <a:gd name="connsiteX55" fmla="*/ 4388926 w 5352225"/>
                <a:gd name="connsiteY55" fmla="*/ 2826559 h 3098548"/>
                <a:gd name="connsiteX56" fmla="*/ 4388926 w 5352225"/>
                <a:gd name="connsiteY56" fmla="*/ 2830470 h 3098548"/>
                <a:gd name="connsiteX57" fmla="*/ 4366674 w 5352225"/>
                <a:gd name="connsiteY57" fmla="*/ 2858497 h 3098548"/>
                <a:gd name="connsiteX58" fmla="*/ 4246247 w 5352225"/>
                <a:gd name="connsiteY58" fmla="*/ 2927586 h 3098548"/>
                <a:gd name="connsiteX59" fmla="*/ 4239048 w 5352225"/>
                <a:gd name="connsiteY59" fmla="*/ 2931496 h 3098548"/>
                <a:gd name="connsiteX60" fmla="*/ 4153964 w 5352225"/>
                <a:gd name="connsiteY60" fmla="*/ 2931496 h 3098548"/>
                <a:gd name="connsiteX61" fmla="*/ 3708256 w 5352225"/>
                <a:gd name="connsiteY61" fmla="*/ 2674694 h 3098548"/>
                <a:gd name="connsiteX62" fmla="*/ 3692548 w 5352225"/>
                <a:gd name="connsiteY62" fmla="*/ 2654489 h 3098548"/>
                <a:gd name="connsiteX63" fmla="*/ 3692548 w 5352225"/>
                <a:gd name="connsiteY63" fmla="*/ 2650578 h 3098548"/>
                <a:gd name="connsiteX64" fmla="*/ 3714801 w 5352225"/>
                <a:gd name="connsiteY64" fmla="*/ 2621900 h 3098548"/>
                <a:gd name="connsiteX65" fmla="*/ 3834573 w 5352225"/>
                <a:gd name="connsiteY65" fmla="*/ 2553463 h 3098548"/>
                <a:gd name="connsiteX66" fmla="*/ 3886932 w 5352225"/>
                <a:gd name="connsiteY66" fmla="*/ 2540427 h 3098548"/>
                <a:gd name="connsiteX67" fmla="*/ 4192605 w 5352225"/>
                <a:gd name="connsiteY67" fmla="*/ 2410813 h 3098548"/>
                <a:gd name="connsiteX68" fmla="*/ 4218709 w 5352225"/>
                <a:gd name="connsiteY68" fmla="*/ 2416698 h 3098548"/>
                <a:gd name="connsiteX69" fmla="*/ 4383166 w 5352225"/>
                <a:gd name="connsiteY69" fmla="*/ 2511508 h 3098548"/>
                <a:gd name="connsiteX70" fmla="*/ 4383166 w 5352225"/>
                <a:gd name="connsiteY70" fmla="*/ 2543548 h 3098548"/>
                <a:gd name="connsiteX71" fmla="*/ 4378598 w 5352225"/>
                <a:gd name="connsiteY71" fmla="*/ 2546163 h 3098548"/>
                <a:gd name="connsiteX72" fmla="*/ 4224583 w 5352225"/>
                <a:gd name="connsiteY72" fmla="*/ 2635743 h 3098548"/>
                <a:gd name="connsiteX73" fmla="*/ 4220667 w 5352225"/>
                <a:gd name="connsiteY73" fmla="*/ 2637704 h 3098548"/>
                <a:gd name="connsiteX74" fmla="*/ 4165195 w 5352225"/>
                <a:gd name="connsiteY74" fmla="*/ 2637704 h 3098548"/>
                <a:gd name="connsiteX75" fmla="*/ 4000738 w 5352225"/>
                <a:gd name="connsiteY75" fmla="*/ 2542894 h 3098548"/>
                <a:gd name="connsiteX76" fmla="*/ 4000738 w 5352225"/>
                <a:gd name="connsiteY76" fmla="*/ 2511508 h 3098548"/>
                <a:gd name="connsiteX77" fmla="*/ 4004654 w 5352225"/>
                <a:gd name="connsiteY77" fmla="*/ 2508893 h 3098548"/>
                <a:gd name="connsiteX78" fmla="*/ 4159322 w 5352225"/>
                <a:gd name="connsiteY78" fmla="*/ 2419313 h 3098548"/>
                <a:gd name="connsiteX79" fmla="*/ 4192605 w 5352225"/>
                <a:gd name="connsiteY79" fmla="*/ 2410813 h 3098548"/>
                <a:gd name="connsiteX80" fmla="*/ 3058418 w 5352225"/>
                <a:gd name="connsiteY80" fmla="*/ 2382010 h 3098548"/>
                <a:gd name="connsiteX81" fmla="*/ 3083870 w 5352225"/>
                <a:gd name="connsiteY81" fmla="*/ 2387895 h 3098548"/>
                <a:gd name="connsiteX82" fmla="*/ 3248327 w 5352225"/>
                <a:gd name="connsiteY82" fmla="*/ 2483359 h 3098548"/>
                <a:gd name="connsiteX83" fmla="*/ 3248327 w 5352225"/>
                <a:gd name="connsiteY83" fmla="*/ 2514745 h 3098548"/>
                <a:gd name="connsiteX84" fmla="*/ 3244412 w 5352225"/>
                <a:gd name="connsiteY84" fmla="*/ 2517360 h 3098548"/>
                <a:gd name="connsiteX85" fmla="*/ 3089744 w 5352225"/>
                <a:gd name="connsiteY85" fmla="*/ 2606940 h 3098548"/>
                <a:gd name="connsiteX86" fmla="*/ 3085828 w 5352225"/>
                <a:gd name="connsiteY86" fmla="*/ 2608901 h 3098548"/>
                <a:gd name="connsiteX87" fmla="*/ 3031009 w 5352225"/>
                <a:gd name="connsiteY87" fmla="*/ 2608901 h 3098548"/>
                <a:gd name="connsiteX88" fmla="*/ 2865899 w 5352225"/>
                <a:gd name="connsiteY88" fmla="*/ 2514091 h 3098548"/>
                <a:gd name="connsiteX89" fmla="*/ 2865899 w 5352225"/>
                <a:gd name="connsiteY89" fmla="*/ 2482705 h 3098548"/>
                <a:gd name="connsiteX90" fmla="*/ 2870467 w 5352225"/>
                <a:gd name="connsiteY90" fmla="*/ 2479436 h 3098548"/>
                <a:gd name="connsiteX91" fmla="*/ 3025135 w 5352225"/>
                <a:gd name="connsiteY91" fmla="*/ 2390510 h 3098548"/>
                <a:gd name="connsiteX92" fmla="*/ 3058418 w 5352225"/>
                <a:gd name="connsiteY92" fmla="*/ 2382010 h 3098548"/>
                <a:gd name="connsiteX93" fmla="*/ 3611109 w 5352225"/>
                <a:gd name="connsiteY93" fmla="*/ 2376249 h 3098548"/>
                <a:gd name="connsiteX94" fmla="*/ 3636517 w 5352225"/>
                <a:gd name="connsiteY94" fmla="*/ 2382134 h 3098548"/>
                <a:gd name="connsiteX95" fmla="*/ 3801346 w 5352225"/>
                <a:gd name="connsiteY95" fmla="*/ 2477598 h 3098548"/>
                <a:gd name="connsiteX96" fmla="*/ 3801346 w 5352225"/>
                <a:gd name="connsiteY96" fmla="*/ 2508330 h 3098548"/>
                <a:gd name="connsiteX97" fmla="*/ 3796786 w 5352225"/>
                <a:gd name="connsiteY97" fmla="*/ 2510945 h 3098548"/>
                <a:gd name="connsiteX98" fmla="*/ 3642381 w 5352225"/>
                <a:gd name="connsiteY98" fmla="*/ 2601179 h 3098548"/>
                <a:gd name="connsiteX99" fmla="*/ 3638472 w 5352225"/>
                <a:gd name="connsiteY99" fmla="*/ 2603140 h 3098548"/>
                <a:gd name="connsiteX100" fmla="*/ 3583095 w 5352225"/>
                <a:gd name="connsiteY100" fmla="*/ 2603140 h 3098548"/>
                <a:gd name="connsiteX101" fmla="*/ 3418917 w 5352225"/>
                <a:gd name="connsiteY101" fmla="*/ 2508330 h 3098548"/>
                <a:gd name="connsiteX102" fmla="*/ 3418917 w 5352225"/>
                <a:gd name="connsiteY102" fmla="*/ 2476944 h 3098548"/>
                <a:gd name="connsiteX103" fmla="*/ 3423477 w 5352225"/>
                <a:gd name="connsiteY103" fmla="*/ 2473675 h 3098548"/>
                <a:gd name="connsiteX104" fmla="*/ 3577883 w 5352225"/>
                <a:gd name="connsiteY104" fmla="*/ 2384095 h 3098548"/>
                <a:gd name="connsiteX105" fmla="*/ 3611109 w 5352225"/>
                <a:gd name="connsiteY105" fmla="*/ 2376249 h 3098548"/>
                <a:gd name="connsiteX106" fmla="*/ 4442372 w 5352225"/>
                <a:gd name="connsiteY106" fmla="*/ 2255276 h 3098548"/>
                <a:gd name="connsiteX107" fmla="*/ 4478988 w 5352225"/>
                <a:gd name="connsiteY107" fmla="*/ 2263776 h 3098548"/>
                <a:gd name="connsiteX108" fmla="*/ 4894834 w 5352225"/>
                <a:gd name="connsiteY108" fmla="*/ 2503725 h 3098548"/>
                <a:gd name="connsiteX109" fmla="*/ 4913141 w 5352225"/>
                <a:gd name="connsiteY109" fmla="*/ 2527916 h 3098548"/>
                <a:gd name="connsiteX110" fmla="*/ 4913141 w 5352225"/>
                <a:gd name="connsiteY110" fmla="*/ 2531839 h 3098548"/>
                <a:gd name="connsiteX111" fmla="*/ 4894834 w 5352225"/>
                <a:gd name="connsiteY111" fmla="*/ 2554722 h 3098548"/>
                <a:gd name="connsiteX112" fmla="*/ 4492719 w 5352225"/>
                <a:gd name="connsiteY112" fmla="*/ 2787479 h 3098548"/>
                <a:gd name="connsiteX113" fmla="*/ 4404449 w 5352225"/>
                <a:gd name="connsiteY113" fmla="*/ 2787479 h 3098548"/>
                <a:gd name="connsiteX114" fmla="*/ 4273027 w 5352225"/>
                <a:gd name="connsiteY114" fmla="*/ 2711637 h 3098548"/>
                <a:gd name="connsiteX115" fmla="*/ 4272373 w 5352225"/>
                <a:gd name="connsiteY115" fmla="*/ 2660640 h 3098548"/>
                <a:gd name="connsiteX116" fmla="*/ 4456103 w 5352225"/>
                <a:gd name="connsiteY116" fmla="*/ 2554722 h 3098548"/>
                <a:gd name="connsiteX117" fmla="*/ 4456103 w 5352225"/>
                <a:gd name="connsiteY117" fmla="*/ 2503071 h 3098548"/>
                <a:gd name="connsiteX118" fmla="*/ 4260603 w 5352225"/>
                <a:gd name="connsiteY118" fmla="*/ 2389961 h 3098548"/>
                <a:gd name="connsiteX119" fmla="*/ 4245565 w 5352225"/>
                <a:gd name="connsiteY119" fmla="*/ 2371655 h 3098548"/>
                <a:gd name="connsiteX120" fmla="*/ 4245565 w 5352225"/>
                <a:gd name="connsiteY120" fmla="*/ 2365770 h 3098548"/>
                <a:gd name="connsiteX121" fmla="*/ 4259950 w 5352225"/>
                <a:gd name="connsiteY121" fmla="*/ 2348117 h 3098548"/>
                <a:gd name="connsiteX122" fmla="*/ 4406411 w 5352225"/>
                <a:gd name="connsiteY122" fmla="*/ 2263776 h 3098548"/>
                <a:gd name="connsiteX123" fmla="*/ 4442372 w 5352225"/>
                <a:gd name="connsiteY123" fmla="*/ 2255276 h 3098548"/>
                <a:gd name="connsiteX124" fmla="*/ 3905227 w 5352225"/>
                <a:gd name="connsiteY124" fmla="*/ 2243756 h 3098548"/>
                <a:gd name="connsiteX125" fmla="*/ 3930679 w 5352225"/>
                <a:gd name="connsiteY125" fmla="*/ 2250276 h 3098548"/>
                <a:gd name="connsiteX126" fmla="*/ 4095136 w 5352225"/>
                <a:gd name="connsiteY126" fmla="*/ 2344815 h 3098548"/>
                <a:gd name="connsiteX127" fmla="*/ 4095136 w 5352225"/>
                <a:gd name="connsiteY127" fmla="*/ 2376110 h 3098548"/>
                <a:gd name="connsiteX128" fmla="*/ 4091221 w 5352225"/>
                <a:gd name="connsiteY128" fmla="*/ 2378718 h 3098548"/>
                <a:gd name="connsiteX129" fmla="*/ 3936553 w 5352225"/>
                <a:gd name="connsiteY129" fmla="*/ 2468041 h 3098548"/>
                <a:gd name="connsiteX130" fmla="*/ 3931984 w 5352225"/>
                <a:gd name="connsiteY130" fmla="*/ 2470649 h 3098548"/>
                <a:gd name="connsiteX131" fmla="*/ 3877165 w 5352225"/>
                <a:gd name="connsiteY131" fmla="*/ 2470649 h 3098548"/>
                <a:gd name="connsiteX132" fmla="*/ 3712708 w 5352225"/>
                <a:gd name="connsiteY132" fmla="*/ 2375458 h 3098548"/>
                <a:gd name="connsiteX133" fmla="*/ 3712708 w 5352225"/>
                <a:gd name="connsiteY133" fmla="*/ 2344815 h 3098548"/>
                <a:gd name="connsiteX134" fmla="*/ 3717276 w 5352225"/>
                <a:gd name="connsiteY134" fmla="*/ 2341555 h 3098548"/>
                <a:gd name="connsiteX135" fmla="*/ 3871944 w 5352225"/>
                <a:gd name="connsiteY135" fmla="*/ 2252232 h 3098548"/>
                <a:gd name="connsiteX136" fmla="*/ 3905227 w 5352225"/>
                <a:gd name="connsiteY136" fmla="*/ 2243756 h 3098548"/>
                <a:gd name="connsiteX137" fmla="*/ 3337809 w 5352225"/>
                <a:gd name="connsiteY137" fmla="*/ 2220713 h 3098548"/>
                <a:gd name="connsiteX138" fmla="*/ 3363261 w 5352225"/>
                <a:gd name="connsiteY138" fmla="*/ 2226581 h 3098548"/>
                <a:gd name="connsiteX139" fmla="*/ 3527717 w 5352225"/>
                <a:gd name="connsiteY139" fmla="*/ 2321772 h 3098548"/>
                <a:gd name="connsiteX140" fmla="*/ 3527717 w 5352225"/>
                <a:gd name="connsiteY140" fmla="*/ 2353067 h 3098548"/>
                <a:gd name="connsiteX141" fmla="*/ 3523149 w 5352225"/>
                <a:gd name="connsiteY141" fmla="*/ 2355675 h 3098548"/>
                <a:gd name="connsiteX142" fmla="*/ 3369134 w 5352225"/>
                <a:gd name="connsiteY142" fmla="*/ 2444998 h 3098548"/>
                <a:gd name="connsiteX143" fmla="*/ 3364566 w 5352225"/>
                <a:gd name="connsiteY143" fmla="*/ 2447606 h 3098548"/>
                <a:gd name="connsiteX144" fmla="*/ 3309747 w 5352225"/>
                <a:gd name="connsiteY144" fmla="*/ 2447606 h 3098548"/>
                <a:gd name="connsiteX145" fmla="*/ 3145291 w 5352225"/>
                <a:gd name="connsiteY145" fmla="*/ 2352415 h 3098548"/>
                <a:gd name="connsiteX146" fmla="*/ 3145291 w 5352225"/>
                <a:gd name="connsiteY146" fmla="*/ 2321120 h 3098548"/>
                <a:gd name="connsiteX147" fmla="*/ 3149207 w 5352225"/>
                <a:gd name="connsiteY147" fmla="*/ 2318512 h 3098548"/>
                <a:gd name="connsiteX148" fmla="*/ 3304527 w 5352225"/>
                <a:gd name="connsiteY148" fmla="*/ 2229189 h 3098548"/>
                <a:gd name="connsiteX149" fmla="*/ 3337809 w 5352225"/>
                <a:gd name="connsiteY149" fmla="*/ 2220713 h 3098548"/>
                <a:gd name="connsiteX150" fmla="*/ 2752454 w 5352225"/>
                <a:gd name="connsiteY150" fmla="*/ 2206312 h 3098548"/>
                <a:gd name="connsiteX151" fmla="*/ 2777906 w 5352225"/>
                <a:gd name="connsiteY151" fmla="*/ 2212832 h 3098548"/>
                <a:gd name="connsiteX152" fmla="*/ 2943015 w 5352225"/>
                <a:gd name="connsiteY152" fmla="*/ 2307370 h 3098548"/>
                <a:gd name="connsiteX153" fmla="*/ 2943015 w 5352225"/>
                <a:gd name="connsiteY153" fmla="*/ 2339317 h 3098548"/>
                <a:gd name="connsiteX154" fmla="*/ 2939100 w 5352225"/>
                <a:gd name="connsiteY154" fmla="*/ 2341925 h 3098548"/>
                <a:gd name="connsiteX155" fmla="*/ 2783779 w 5352225"/>
                <a:gd name="connsiteY155" fmla="*/ 2430595 h 3098548"/>
                <a:gd name="connsiteX156" fmla="*/ 2779211 w 5352225"/>
                <a:gd name="connsiteY156" fmla="*/ 2433203 h 3098548"/>
                <a:gd name="connsiteX157" fmla="*/ 2725044 w 5352225"/>
                <a:gd name="connsiteY157" fmla="*/ 2433203 h 3098548"/>
                <a:gd name="connsiteX158" fmla="*/ 2560587 w 5352225"/>
                <a:gd name="connsiteY158" fmla="*/ 2338013 h 3098548"/>
                <a:gd name="connsiteX159" fmla="*/ 2560587 w 5352225"/>
                <a:gd name="connsiteY159" fmla="*/ 2306718 h 3098548"/>
                <a:gd name="connsiteX160" fmla="*/ 2564503 w 5352225"/>
                <a:gd name="connsiteY160" fmla="*/ 2304110 h 3098548"/>
                <a:gd name="connsiteX161" fmla="*/ 2719171 w 5352225"/>
                <a:gd name="connsiteY161" fmla="*/ 2214788 h 3098548"/>
                <a:gd name="connsiteX162" fmla="*/ 2752454 w 5352225"/>
                <a:gd name="connsiteY162" fmla="*/ 2206312 h 3098548"/>
                <a:gd name="connsiteX163" fmla="*/ 5120912 w 5352225"/>
                <a:gd name="connsiteY163" fmla="*/ 2137184 h 3098548"/>
                <a:gd name="connsiteX164" fmla="*/ 5159493 w 5352225"/>
                <a:gd name="connsiteY164" fmla="*/ 2146264 h 3098548"/>
                <a:gd name="connsiteX165" fmla="*/ 5336701 w 5352225"/>
                <a:gd name="connsiteY165" fmla="*/ 2248085 h 3098548"/>
                <a:gd name="connsiteX166" fmla="*/ 5330162 w 5352225"/>
                <a:gd name="connsiteY166" fmla="*/ 2298672 h 3098548"/>
                <a:gd name="connsiteX167" fmla="*/ 5278504 w 5352225"/>
                <a:gd name="connsiteY167" fmla="*/ 2328505 h 3098548"/>
                <a:gd name="connsiteX168" fmla="*/ 5270657 w 5352225"/>
                <a:gd name="connsiteY168" fmla="*/ 2332396 h 3098548"/>
                <a:gd name="connsiteX169" fmla="*/ 5190226 w 5352225"/>
                <a:gd name="connsiteY169" fmla="*/ 2332396 h 3098548"/>
                <a:gd name="connsiteX170" fmla="*/ 5012364 w 5352225"/>
                <a:gd name="connsiteY170" fmla="*/ 2230575 h 3098548"/>
                <a:gd name="connsiteX171" fmla="*/ 4997324 w 5352225"/>
                <a:gd name="connsiteY171" fmla="*/ 2211767 h 3098548"/>
                <a:gd name="connsiteX172" fmla="*/ 4997324 w 5352225"/>
                <a:gd name="connsiteY172" fmla="*/ 2205281 h 3098548"/>
                <a:gd name="connsiteX173" fmla="*/ 5018903 w 5352225"/>
                <a:gd name="connsiteY173" fmla="*/ 2179340 h 3098548"/>
                <a:gd name="connsiteX174" fmla="*/ 5070562 w 5352225"/>
                <a:gd name="connsiteY174" fmla="*/ 2150155 h 3098548"/>
                <a:gd name="connsiteX175" fmla="*/ 5120912 w 5352225"/>
                <a:gd name="connsiteY175" fmla="*/ 2137184 h 3098548"/>
                <a:gd name="connsiteX176" fmla="*/ 4167336 w 5352225"/>
                <a:gd name="connsiteY176" fmla="*/ 2093980 h 3098548"/>
                <a:gd name="connsiteX177" fmla="*/ 4192788 w 5352225"/>
                <a:gd name="connsiteY177" fmla="*/ 2099865 h 3098548"/>
                <a:gd name="connsiteX178" fmla="*/ 4357244 w 5352225"/>
                <a:gd name="connsiteY178" fmla="*/ 2194675 h 3098548"/>
                <a:gd name="connsiteX179" fmla="*/ 4357244 w 5352225"/>
                <a:gd name="connsiteY179" fmla="*/ 2226715 h 3098548"/>
                <a:gd name="connsiteX180" fmla="*/ 4353329 w 5352225"/>
                <a:gd name="connsiteY180" fmla="*/ 2229330 h 3098548"/>
                <a:gd name="connsiteX181" fmla="*/ 4198661 w 5352225"/>
                <a:gd name="connsiteY181" fmla="*/ 2318256 h 3098548"/>
                <a:gd name="connsiteX182" fmla="*/ 4194093 w 5352225"/>
                <a:gd name="connsiteY182" fmla="*/ 2320871 h 3098548"/>
                <a:gd name="connsiteX183" fmla="*/ 4139927 w 5352225"/>
                <a:gd name="connsiteY183" fmla="*/ 2320871 h 3098548"/>
                <a:gd name="connsiteX184" fmla="*/ 3974818 w 5352225"/>
                <a:gd name="connsiteY184" fmla="*/ 2226061 h 3098548"/>
                <a:gd name="connsiteX185" fmla="*/ 3974818 w 5352225"/>
                <a:gd name="connsiteY185" fmla="*/ 2195329 h 3098548"/>
                <a:gd name="connsiteX186" fmla="*/ 3979386 w 5352225"/>
                <a:gd name="connsiteY186" fmla="*/ 2192060 h 3098548"/>
                <a:gd name="connsiteX187" fmla="*/ 4134054 w 5352225"/>
                <a:gd name="connsiteY187" fmla="*/ 2102480 h 3098548"/>
                <a:gd name="connsiteX188" fmla="*/ 4167336 w 5352225"/>
                <a:gd name="connsiteY188" fmla="*/ 2093980 h 3098548"/>
                <a:gd name="connsiteX189" fmla="*/ 3628718 w 5352225"/>
                <a:gd name="connsiteY189" fmla="*/ 2085339 h 3098548"/>
                <a:gd name="connsiteX190" fmla="*/ 3654170 w 5352225"/>
                <a:gd name="connsiteY190" fmla="*/ 2091207 h 3098548"/>
                <a:gd name="connsiteX191" fmla="*/ 3818627 w 5352225"/>
                <a:gd name="connsiteY191" fmla="*/ 2185745 h 3098548"/>
                <a:gd name="connsiteX192" fmla="*/ 3818627 w 5352225"/>
                <a:gd name="connsiteY192" fmla="*/ 2217040 h 3098548"/>
                <a:gd name="connsiteX193" fmla="*/ 3814059 w 5352225"/>
                <a:gd name="connsiteY193" fmla="*/ 2219648 h 3098548"/>
                <a:gd name="connsiteX194" fmla="*/ 3659391 w 5352225"/>
                <a:gd name="connsiteY194" fmla="*/ 2309622 h 3098548"/>
                <a:gd name="connsiteX195" fmla="*/ 3654170 w 5352225"/>
                <a:gd name="connsiteY195" fmla="*/ 2312230 h 3098548"/>
                <a:gd name="connsiteX196" fmla="*/ 3600656 w 5352225"/>
                <a:gd name="connsiteY196" fmla="*/ 2312230 h 3098548"/>
                <a:gd name="connsiteX197" fmla="*/ 3436199 w 5352225"/>
                <a:gd name="connsiteY197" fmla="*/ 2217040 h 3098548"/>
                <a:gd name="connsiteX198" fmla="*/ 3436199 w 5352225"/>
                <a:gd name="connsiteY198" fmla="*/ 2185745 h 3098548"/>
                <a:gd name="connsiteX199" fmla="*/ 3440115 w 5352225"/>
                <a:gd name="connsiteY199" fmla="*/ 2183137 h 3098548"/>
                <a:gd name="connsiteX200" fmla="*/ 3594783 w 5352225"/>
                <a:gd name="connsiteY200" fmla="*/ 2093815 h 3098548"/>
                <a:gd name="connsiteX201" fmla="*/ 3628718 w 5352225"/>
                <a:gd name="connsiteY201" fmla="*/ 2085339 h 3098548"/>
                <a:gd name="connsiteX202" fmla="*/ 4652227 w 5352225"/>
                <a:gd name="connsiteY202" fmla="*/ 2079578 h 3098548"/>
                <a:gd name="connsiteX203" fmla="*/ 4692761 w 5352225"/>
                <a:gd name="connsiteY203" fmla="*/ 2089375 h 3098548"/>
                <a:gd name="connsiteX204" fmla="*/ 5151059 w 5352225"/>
                <a:gd name="connsiteY204" fmla="*/ 2353887 h 3098548"/>
                <a:gd name="connsiteX205" fmla="*/ 5144522 w 5352225"/>
                <a:gd name="connsiteY205" fmla="*/ 2407443 h 3098548"/>
                <a:gd name="connsiteX206" fmla="*/ 5025534 w 5352225"/>
                <a:gd name="connsiteY206" fmla="*/ 2475367 h 3098548"/>
                <a:gd name="connsiteX207" fmla="*/ 5018343 w 5352225"/>
                <a:gd name="connsiteY207" fmla="*/ 2479286 h 3098548"/>
                <a:gd name="connsiteX208" fmla="*/ 4932698 w 5352225"/>
                <a:gd name="connsiteY208" fmla="*/ 2479286 h 3098548"/>
                <a:gd name="connsiteX209" fmla="*/ 4474400 w 5352225"/>
                <a:gd name="connsiteY209" fmla="*/ 2215426 h 3098548"/>
                <a:gd name="connsiteX210" fmla="*/ 4458709 w 5352225"/>
                <a:gd name="connsiteY210" fmla="*/ 2195833 h 3098548"/>
                <a:gd name="connsiteX211" fmla="*/ 4458709 w 5352225"/>
                <a:gd name="connsiteY211" fmla="*/ 2187996 h 3098548"/>
                <a:gd name="connsiteX212" fmla="*/ 4480937 w 5352225"/>
                <a:gd name="connsiteY212" fmla="*/ 2161218 h 3098548"/>
                <a:gd name="connsiteX213" fmla="*/ 4599925 w 5352225"/>
                <a:gd name="connsiteY213" fmla="*/ 2093293 h 3098548"/>
                <a:gd name="connsiteX214" fmla="*/ 4652227 w 5352225"/>
                <a:gd name="connsiteY214" fmla="*/ 2079578 h 3098548"/>
                <a:gd name="connsiteX215" fmla="*/ 3064179 w 5352225"/>
                <a:gd name="connsiteY215" fmla="*/ 2062297 h 3098548"/>
                <a:gd name="connsiteX216" fmla="*/ 3089631 w 5352225"/>
                <a:gd name="connsiteY216" fmla="*/ 2068165 h 3098548"/>
                <a:gd name="connsiteX217" fmla="*/ 3254088 w 5352225"/>
                <a:gd name="connsiteY217" fmla="*/ 2162703 h 3098548"/>
                <a:gd name="connsiteX218" fmla="*/ 3254088 w 5352225"/>
                <a:gd name="connsiteY218" fmla="*/ 2194650 h 3098548"/>
                <a:gd name="connsiteX219" fmla="*/ 3249520 w 5352225"/>
                <a:gd name="connsiteY219" fmla="*/ 2197258 h 3098548"/>
                <a:gd name="connsiteX220" fmla="*/ 3095505 w 5352225"/>
                <a:gd name="connsiteY220" fmla="*/ 2285928 h 3098548"/>
                <a:gd name="connsiteX221" fmla="*/ 3088979 w 5352225"/>
                <a:gd name="connsiteY221" fmla="*/ 2289188 h 3098548"/>
                <a:gd name="connsiteX222" fmla="*/ 3036117 w 5352225"/>
                <a:gd name="connsiteY222" fmla="*/ 2289188 h 3098548"/>
                <a:gd name="connsiteX223" fmla="*/ 2871660 w 5352225"/>
                <a:gd name="connsiteY223" fmla="*/ 2193998 h 3098548"/>
                <a:gd name="connsiteX224" fmla="*/ 2871660 w 5352225"/>
                <a:gd name="connsiteY224" fmla="*/ 2162051 h 3098548"/>
                <a:gd name="connsiteX225" fmla="*/ 2875576 w 5352225"/>
                <a:gd name="connsiteY225" fmla="*/ 2159443 h 3098548"/>
                <a:gd name="connsiteX226" fmla="*/ 3030244 w 5352225"/>
                <a:gd name="connsiteY226" fmla="*/ 2070773 h 3098548"/>
                <a:gd name="connsiteX227" fmla="*/ 3064179 w 5352225"/>
                <a:gd name="connsiteY227" fmla="*/ 2062297 h 3098548"/>
                <a:gd name="connsiteX228" fmla="*/ 4837195 w 5352225"/>
                <a:gd name="connsiteY228" fmla="*/ 1973006 h 3098548"/>
                <a:gd name="connsiteX229" fmla="*/ 4875776 w 5352225"/>
                <a:gd name="connsiteY229" fmla="*/ 1981465 h 3098548"/>
                <a:gd name="connsiteX230" fmla="*/ 5053638 w 5352225"/>
                <a:gd name="connsiteY230" fmla="*/ 2084276 h 3098548"/>
                <a:gd name="connsiteX231" fmla="*/ 5068678 w 5352225"/>
                <a:gd name="connsiteY231" fmla="*/ 2103146 h 3098548"/>
                <a:gd name="connsiteX232" fmla="*/ 5068678 w 5352225"/>
                <a:gd name="connsiteY232" fmla="*/ 2109653 h 3098548"/>
                <a:gd name="connsiteX233" fmla="*/ 5047099 w 5352225"/>
                <a:gd name="connsiteY233" fmla="*/ 2135031 h 3098548"/>
                <a:gd name="connsiteX234" fmla="*/ 4995441 w 5352225"/>
                <a:gd name="connsiteY234" fmla="*/ 2164963 h 3098548"/>
                <a:gd name="connsiteX235" fmla="*/ 4988902 w 5352225"/>
                <a:gd name="connsiteY235" fmla="*/ 2168216 h 3098548"/>
                <a:gd name="connsiteX236" fmla="*/ 4906509 w 5352225"/>
                <a:gd name="connsiteY236" fmla="*/ 2168216 h 3098548"/>
                <a:gd name="connsiteX237" fmla="*/ 4728647 w 5352225"/>
                <a:gd name="connsiteY237" fmla="*/ 2066056 h 3098548"/>
                <a:gd name="connsiteX238" fmla="*/ 4735186 w 5352225"/>
                <a:gd name="connsiteY238" fmla="*/ 2015302 h 3098548"/>
                <a:gd name="connsiteX239" fmla="*/ 4786844 w 5352225"/>
                <a:gd name="connsiteY239" fmla="*/ 1985369 h 3098548"/>
                <a:gd name="connsiteX240" fmla="*/ 4837195 w 5352225"/>
                <a:gd name="connsiteY240" fmla="*/ 1973006 h 3098548"/>
                <a:gd name="connsiteX241" fmla="*/ 3890827 w 5352225"/>
                <a:gd name="connsiteY241" fmla="*/ 1932683 h 3098548"/>
                <a:gd name="connsiteX242" fmla="*/ 3916279 w 5352225"/>
                <a:gd name="connsiteY242" fmla="*/ 1938568 h 3098548"/>
                <a:gd name="connsiteX243" fmla="*/ 4080735 w 5352225"/>
                <a:gd name="connsiteY243" fmla="*/ 2034032 h 3098548"/>
                <a:gd name="connsiteX244" fmla="*/ 4080735 w 5352225"/>
                <a:gd name="connsiteY244" fmla="*/ 2065418 h 3098548"/>
                <a:gd name="connsiteX245" fmla="*/ 4076820 w 5352225"/>
                <a:gd name="connsiteY245" fmla="*/ 2068033 h 3098548"/>
                <a:gd name="connsiteX246" fmla="*/ 3921500 w 5352225"/>
                <a:gd name="connsiteY246" fmla="*/ 2157613 h 3098548"/>
                <a:gd name="connsiteX247" fmla="*/ 3918237 w 5352225"/>
                <a:gd name="connsiteY247" fmla="*/ 2159574 h 3098548"/>
                <a:gd name="connsiteX248" fmla="*/ 3862765 w 5352225"/>
                <a:gd name="connsiteY248" fmla="*/ 2159574 h 3098548"/>
                <a:gd name="connsiteX249" fmla="*/ 3698309 w 5352225"/>
                <a:gd name="connsiteY249" fmla="*/ 2064764 h 3098548"/>
                <a:gd name="connsiteX250" fmla="*/ 3698309 w 5352225"/>
                <a:gd name="connsiteY250" fmla="*/ 2033378 h 3098548"/>
                <a:gd name="connsiteX251" fmla="*/ 3702225 w 5352225"/>
                <a:gd name="connsiteY251" fmla="*/ 2030763 h 3098548"/>
                <a:gd name="connsiteX252" fmla="*/ 3857545 w 5352225"/>
                <a:gd name="connsiteY252" fmla="*/ 1941183 h 3098548"/>
                <a:gd name="connsiteX253" fmla="*/ 3890827 w 5352225"/>
                <a:gd name="connsiteY253" fmla="*/ 1932683 h 3098548"/>
                <a:gd name="connsiteX254" fmla="*/ 3351882 w 5352225"/>
                <a:gd name="connsiteY254" fmla="*/ 1924042 h 3098548"/>
                <a:gd name="connsiteX255" fmla="*/ 3377290 w 5352225"/>
                <a:gd name="connsiteY255" fmla="*/ 1929273 h 3098548"/>
                <a:gd name="connsiteX256" fmla="*/ 3542120 w 5352225"/>
                <a:gd name="connsiteY256" fmla="*/ 2024736 h 3098548"/>
                <a:gd name="connsiteX257" fmla="*/ 3542120 w 5352225"/>
                <a:gd name="connsiteY257" fmla="*/ 2056122 h 3098548"/>
                <a:gd name="connsiteX258" fmla="*/ 3537559 w 5352225"/>
                <a:gd name="connsiteY258" fmla="*/ 2058737 h 3098548"/>
                <a:gd name="connsiteX259" fmla="*/ 3383154 w 5352225"/>
                <a:gd name="connsiteY259" fmla="*/ 2148316 h 3098548"/>
                <a:gd name="connsiteX260" fmla="*/ 3377942 w 5352225"/>
                <a:gd name="connsiteY260" fmla="*/ 2150931 h 3098548"/>
                <a:gd name="connsiteX261" fmla="*/ 3323868 w 5352225"/>
                <a:gd name="connsiteY261" fmla="*/ 2150931 h 3098548"/>
                <a:gd name="connsiteX262" fmla="*/ 3159690 w 5352225"/>
                <a:gd name="connsiteY262" fmla="*/ 2056122 h 3098548"/>
                <a:gd name="connsiteX263" fmla="*/ 3159690 w 5352225"/>
                <a:gd name="connsiteY263" fmla="*/ 2024736 h 3098548"/>
                <a:gd name="connsiteX264" fmla="*/ 3164250 w 5352225"/>
                <a:gd name="connsiteY264" fmla="*/ 2021467 h 3098548"/>
                <a:gd name="connsiteX265" fmla="*/ 3318656 w 5352225"/>
                <a:gd name="connsiteY265" fmla="*/ 1931888 h 3098548"/>
                <a:gd name="connsiteX266" fmla="*/ 3351882 w 5352225"/>
                <a:gd name="connsiteY266" fmla="*/ 1924042 h 3098548"/>
                <a:gd name="connsiteX267" fmla="*/ 4366076 w 5352225"/>
                <a:gd name="connsiteY267" fmla="*/ 1909640 h 3098548"/>
                <a:gd name="connsiteX268" fmla="*/ 4391528 w 5352225"/>
                <a:gd name="connsiteY268" fmla="*/ 1915525 h 3098548"/>
                <a:gd name="connsiteX269" fmla="*/ 4555985 w 5352225"/>
                <a:gd name="connsiteY269" fmla="*/ 2010989 h 3098548"/>
                <a:gd name="connsiteX270" fmla="*/ 4555985 w 5352225"/>
                <a:gd name="connsiteY270" fmla="*/ 2042375 h 3098548"/>
                <a:gd name="connsiteX271" fmla="*/ 4552070 w 5352225"/>
                <a:gd name="connsiteY271" fmla="*/ 2044990 h 3098548"/>
                <a:gd name="connsiteX272" fmla="*/ 4396749 w 5352225"/>
                <a:gd name="connsiteY272" fmla="*/ 2134570 h 3098548"/>
                <a:gd name="connsiteX273" fmla="*/ 4393486 w 5352225"/>
                <a:gd name="connsiteY273" fmla="*/ 2136531 h 3098548"/>
                <a:gd name="connsiteX274" fmla="*/ 4338014 w 5352225"/>
                <a:gd name="connsiteY274" fmla="*/ 2136531 h 3098548"/>
                <a:gd name="connsiteX275" fmla="*/ 4173557 w 5352225"/>
                <a:gd name="connsiteY275" fmla="*/ 2041721 h 3098548"/>
                <a:gd name="connsiteX276" fmla="*/ 4173557 w 5352225"/>
                <a:gd name="connsiteY276" fmla="*/ 2010335 h 3098548"/>
                <a:gd name="connsiteX277" fmla="*/ 4177473 w 5352225"/>
                <a:gd name="connsiteY277" fmla="*/ 2007720 h 3098548"/>
                <a:gd name="connsiteX278" fmla="*/ 4332793 w 5352225"/>
                <a:gd name="connsiteY278" fmla="*/ 1918140 h 3098548"/>
                <a:gd name="connsiteX279" fmla="*/ 4366076 w 5352225"/>
                <a:gd name="connsiteY279" fmla="*/ 1909640 h 3098548"/>
                <a:gd name="connsiteX280" fmla="*/ 2790224 w 5352225"/>
                <a:gd name="connsiteY280" fmla="*/ 1903880 h 3098548"/>
                <a:gd name="connsiteX281" fmla="*/ 2816284 w 5352225"/>
                <a:gd name="connsiteY281" fmla="*/ 1909748 h 3098548"/>
                <a:gd name="connsiteX282" fmla="*/ 2980460 w 5352225"/>
                <a:gd name="connsiteY282" fmla="*/ 2004939 h 3098548"/>
                <a:gd name="connsiteX283" fmla="*/ 2980460 w 5352225"/>
                <a:gd name="connsiteY283" fmla="*/ 2036234 h 3098548"/>
                <a:gd name="connsiteX284" fmla="*/ 2975900 w 5352225"/>
                <a:gd name="connsiteY284" fmla="*/ 2038842 h 3098548"/>
                <a:gd name="connsiteX285" fmla="*/ 2821496 w 5352225"/>
                <a:gd name="connsiteY285" fmla="*/ 2128165 h 3098548"/>
                <a:gd name="connsiteX286" fmla="*/ 2816935 w 5352225"/>
                <a:gd name="connsiteY286" fmla="*/ 2130773 h 3098548"/>
                <a:gd name="connsiteX287" fmla="*/ 2762861 w 5352225"/>
                <a:gd name="connsiteY287" fmla="*/ 2130773 h 3098548"/>
                <a:gd name="connsiteX288" fmla="*/ 2598033 w 5352225"/>
                <a:gd name="connsiteY288" fmla="*/ 2035582 h 3098548"/>
                <a:gd name="connsiteX289" fmla="*/ 2598033 w 5352225"/>
                <a:gd name="connsiteY289" fmla="*/ 2004939 h 3098548"/>
                <a:gd name="connsiteX290" fmla="*/ 2602593 w 5352225"/>
                <a:gd name="connsiteY290" fmla="*/ 2001679 h 3098548"/>
                <a:gd name="connsiteX291" fmla="*/ 2756998 w 5352225"/>
                <a:gd name="connsiteY291" fmla="*/ 1912356 h 3098548"/>
                <a:gd name="connsiteX292" fmla="*/ 2790224 w 5352225"/>
                <a:gd name="connsiteY292" fmla="*/ 1903880 h 3098548"/>
                <a:gd name="connsiteX293" fmla="*/ 4552325 w 5352225"/>
                <a:gd name="connsiteY293" fmla="*/ 1805949 h 3098548"/>
                <a:gd name="connsiteX294" fmla="*/ 4591643 w 5352225"/>
                <a:gd name="connsiteY294" fmla="*/ 1815029 h 3098548"/>
                <a:gd name="connsiteX295" fmla="*/ 4769232 w 5352225"/>
                <a:gd name="connsiteY295" fmla="*/ 1916850 h 3098548"/>
                <a:gd name="connsiteX296" fmla="*/ 4762679 w 5352225"/>
                <a:gd name="connsiteY296" fmla="*/ 1967437 h 3098548"/>
                <a:gd name="connsiteX297" fmla="*/ 4710909 w 5352225"/>
                <a:gd name="connsiteY297" fmla="*/ 1997270 h 3098548"/>
                <a:gd name="connsiteX298" fmla="*/ 4703046 w 5352225"/>
                <a:gd name="connsiteY298" fmla="*/ 2001161 h 3098548"/>
                <a:gd name="connsiteX299" fmla="*/ 4622443 w 5352225"/>
                <a:gd name="connsiteY299" fmla="*/ 2001161 h 3098548"/>
                <a:gd name="connsiteX300" fmla="*/ 4444199 w 5352225"/>
                <a:gd name="connsiteY300" fmla="*/ 1899340 h 3098548"/>
                <a:gd name="connsiteX301" fmla="*/ 4450752 w 5352225"/>
                <a:gd name="connsiteY301" fmla="*/ 1848753 h 3098548"/>
                <a:gd name="connsiteX302" fmla="*/ 4502521 w 5352225"/>
                <a:gd name="connsiteY302" fmla="*/ 1818920 h 3098548"/>
                <a:gd name="connsiteX303" fmla="*/ 4552325 w 5352225"/>
                <a:gd name="connsiteY303" fmla="*/ 1805949 h 3098548"/>
                <a:gd name="connsiteX304" fmla="*/ 3613666 w 5352225"/>
                <a:gd name="connsiteY304" fmla="*/ 1774266 h 3098548"/>
                <a:gd name="connsiteX305" fmla="*/ 3639770 w 5352225"/>
                <a:gd name="connsiteY305" fmla="*/ 1780151 h 3098548"/>
                <a:gd name="connsiteX306" fmla="*/ 3804226 w 5352225"/>
                <a:gd name="connsiteY306" fmla="*/ 1875614 h 3098548"/>
                <a:gd name="connsiteX307" fmla="*/ 3804226 w 5352225"/>
                <a:gd name="connsiteY307" fmla="*/ 1906346 h 3098548"/>
                <a:gd name="connsiteX308" fmla="*/ 3799658 w 5352225"/>
                <a:gd name="connsiteY308" fmla="*/ 1908961 h 3098548"/>
                <a:gd name="connsiteX309" fmla="*/ 3644991 w 5352225"/>
                <a:gd name="connsiteY309" fmla="*/ 1999194 h 3098548"/>
                <a:gd name="connsiteX310" fmla="*/ 3641728 w 5352225"/>
                <a:gd name="connsiteY310" fmla="*/ 2001155 h 3098548"/>
                <a:gd name="connsiteX311" fmla="*/ 3585604 w 5352225"/>
                <a:gd name="connsiteY311" fmla="*/ 2001155 h 3098548"/>
                <a:gd name="connsiteX312" fmla="*/ 3421800 w 5352225"/>
                <a:gd name="connsiteY312" fmla="*/ 1906346 h 3098548"/>
                <a:gd name="connsiteX313" fmla="*/ 3421800 w 5352225"/>
                <a:gd name="connsiteY313" fmla="*/ 1874960 h 3098548"/>
                <a:gd name="connsiteX314" fmla="*/ 3425716 w 5352225"/>
                <a:gd name="connsiteY314" fmla="*/ 1871691 h 3098548"/>
                <a:gd name="connsiteX315" fmla="*/ 3580383 w 5352225"/>
                <a:gd name="connsiteY315" fmla="*/ 1782112 h 3098548"/>
                <a:gd name="connsiteX316" fmla="*/ 3613666 w 5352225"/>
                <a:gd name="connsiteY316" fmla="*/ 1774266 h 3098548"/>
                <a:gd name="connsiteX317" fmla="*/ 3075048 w 5352225"/>
                <a:gd name="connsiteY317" fmla="*/ 1765625 h 3098548"/>
                <a:gd name="connsiteX318" fmla="*/ 3100500 w 5352225"/>
                <a:gd name="connsiteY318" fmla="*/ 1771510 h 3098548"/>
                <a:gd name="connsiteX319" fmla="*/ 3265609 w 5352225"/>
                <a:gd name="connsiteY319" fmla="*/ 1866974 h 3098548"/>
                <a:gd name="connsiteX320" fmla="*/ 3265609 w 5352225"/>
                <a:gd name="connsiteY320" fmla="*/ 1898360 h 3098548"/>
                <a:gd name="connsiteX321" fmla="*/ 3261694 w 5352225"/>
                <a:gd name="connsiteY321" fmla="*/ 1900975 h 3098548"/>
                <a:gd name="connsiteX322" fmla="*/ 3106373 w 5352225"/>
                <a:gd name="connsiteY322" fmla="*/ 1990555 h 3098548"/>
                <a:gd name="connsiteX323" fmla="*/ 3102457 w 5352225"/>
                <a:gd name="connsiteY323" fmla="*/ 1992516 h 3098548"/>
                <a:gd name="connsiteX324" fmla="*/ 3047638 w 5352225"/>
                <a:gd name="connsiteY324" fmla="*/ 1992516 h 3098548"/>
                <a:gd name="connsiteX325" fmla="*/ 2883181 w 5352225"/>
                <a:gd name="connsiteY325" fmla="*/ 1897706 h 3098548"/>
                <a:gd name="connsiteX326" fmla="*/ 2883181 w 5352225"/>
                <a:gd name="connsiteY326" fmla="*/ 1865666 h 3098548"/>
                <a:gd name="connsiteX327" fmla="*/ 2887097 w 5352225"/>
                <a:gd name="connsiteY327" fmla="*/ 1863051 h 3098548"/>
                <a:gd name="connsiteX328" fmla="*/ 3041765 w 5352225"/>
                <a:gd name="connsiteY328" fmla="*/ 1774125 h 3098548"/>
                <a:gd name="connsiteX329" fmla="*/ 3075048 w 5352225"/>
                <a:gd name="connsiteY329" fmla="*/ 1765625 h 3098548"/>
                <a:gd name="connsiteX330" fmla="*/ 4083806 w 5352225"/>
                <a:gd name="connsiteY330" fmla="*/ 1745463 h 3098548"/>
                <a:gd name="connsiteX331" fmla="*/ 4109258 w 5352225"/>
                <a:gd name="connsiteY331" fmla="*/ 1751348 h 3098548"/>
                <a:gd name="connsiteX332" fmla="*/ 4273715 w 5352225"/>
                <a:gd name="connsiteY332" fmla="*/ 1846157 h 3098548"/>
                <a:gd name="connsiteX333" fmla="*/ 4273715 w 5352225"/>
                <a:gd name="connsiteY333" fmla="*/ 1877543 h 3098548"/>
                <a:gd name="connsiteX334" fmla="*/ 4269800 w 5352225"/>
                <a:gd name="connsiteY334" fmla="*/ 1880158 h 3098548"/>
                <a:gd name="connsiteX335" fmla="*/ 4114479 w 5352225"/>
                <a:gd name="connsiteY335" fmla="*/ 1969737 h 3098548"/>
                <a:gd name="connsiteX336" fmla="*/ 4109911 w 5352225"/>
                <a:gd name="connsiteY336" fmla="*/ 1972352 h 3098548"/>
                <a:gd name="connsiteX337" fmla="*/ 4055744 w 5352225"/>
                <a:gd name="connsiteY337" fmla="*/ 1972352 h 3098548"/>
                <a:gd name="connsiteX338" fmla="*/ 3891287 w 5352225"/>
                <a:gd name="connsiteY338" fmla="*/ 1877543 h 3098548"/>
                <a:gd name="connsiteX339" fmla="*/ 3891287 w 5352225"/>
                <a:gd name="connsiteY339" fmla="*/ 1845503 h 3098548"/>
                <a:gd name="connsiteX340" fmla="*/ 3895203 w 5352225"/>
                <a:gd name="connsiteY340" fmla="*/ 1842888 h 3098548"/>
                <a:gd name="connsiteX341" fmla="*/ 4050523 w 5352225"/>
                <a:gd name="connsiteY341" fmla="*/ 1753309 h 3098548"/>
                <a:gd name="connsiteX342" fmla="*/ 4083806 w 5352225"/>
                <a:gd name="connsiteY342" fmla="*/ 1745463 h 3098548"/>
                <a:gd name="connsiteX343" fmla="*/ 2519803 w 5352225"/>
                <a:gd name="connsiteY343" fmla="*/ 1745463 h 3098548"/>
                <a:gd name="connsiteX344" fmla="*/ 2545255 w 5352225"/>
                <a:gd name="connsiteY344" fmla="*/ 1751331 h 3098548"/>
                <a:gd name="connsiteX345" fmla="*/ 2709711 w 5352225"/>
                <a:gd name="connsiteY345" fmla="*/ 1845869 h 3098548"/>
                <a:gd name="connsiteX346" fmla="*/ 2709711 w 5352225"/>
                <a:gd name="connsiteY346" fmla="*/ 1878468 h 3098548"/>
                <a:gd name="connsiteX347" fmla="*/ 2705796 w 5352225"/>
                <a:gd name="connsiteY347" fmla="*/ 1880424 h 3098548"/>
                <a:gd name="connsiteX348" fmla="*/ 2551128 w 5352225"/>
                <a:gd name="connsiteY348" fmla="*/ 1969746 h 3098548"/>
                <a:gd name="connsiteX349" fmla="*/ 2545908 w 5352225"/>
                <a:gd name="connsiteY349" fmla="*/ 1972354 h 3098548"/>
                <a:gd name="connsiteX350" fmla="*/ 2492394 w 5352225"/>
                <a:gd name="connsiteY350" fmla="*/ 1972354 h 3098548"/>
                <a:gd name="connsiteX351" fmla="*/ 2327285 w 5352225"/>
                <a:gd name="connsiteY351" fmla="*/ 1877164 h 3098548"/>
                <a:gd name="connsiteX352" fmla="*/ 2327285 w 5352225"/>
                <a:gd name="connsiteY352" fmla="*/ 1846521 h 3098548"/>
                <a:gd name="connsiteX353" fmla="*/ 2331853 w 5352225"/>
                <a:gd name="connsiteY353" fmla="*/ 1843261 h 3098548"/>
                <a:gd name="connsiteX354" fmla="*/ 2486521 w 5352225"/>
                <a:gd name="connsiteY354" fmla="*/ 1753939 h 3098548"/>
                <a:gd name="connsiteX355" fmla="*/ 2519803 w 5352225"/>
                <a:gd name="connsiteY355" fmla="*/ 1745463 h 3098548"/>
                <a:gd name="connsiteX356" fmla="*/ 4267841 w 5352225"/>
                <a:gd name="connsiteY356" fmla="*/ 1644652 h 3098548"/>
                <a:gd name="connsiteX357" fmla="*/ 4306264 w 5352225"/>
                <a:gd name="connsiteY357" fmla="*/ 1653762 h 3098548"/>
                <a:gd name="connsiteX358" fmla="*/ 4483403 w 5352225"/>
                <a:gd name="connsiteY358" fmla="*/ 1755271 h 3098548"/>
                <a:gd name="connsiteX359" fmla="*/ 4498382 w 5352225"/>
                <a:gd name="connsiteY359" fmla="*/ 1774792 h 3098548"/>
                <a:gd name="connsiteX360" fmla="*/ 4498382 w 5352225"/>
                <a:gd name="connsiteY360" fmla="*/ 1781299 h 3098548"/>
                <a:gd name="connsiteX361" fmla="*/ 4476891 w 5352225"/>
                <a:gd name="connsiteY361" fmla="*/ 1806677 h 3098548"/>
                <a:gd name="connsiteX362" fmla="*/ 4425442 w 5352225"/>
                <a:gd name="connsiteY362" fmla="*/ 1836609 h 3098548"/>
                <a:gd name="connsiteX363" fmla="*/ 4419581 w 5352225"/>
                <a:gd name="connsiteY363" fmla="*/ 1839862 h 3098548"/>
                <a:gd name="connsiteX364" fmla="*/ 4336873 w 5352225"/>
                <a:gd name="connsiteY364" fmla="*/ 1839862 h 3098548"/>
                <a:gd name="connsiteX365" fmla="*/ 4159734 w 5352225"/>
                <a:gd name="connsiteY365" fmla="*/ 1737702 h 3098548"/>
                <a:gd name="connsiteX366" fmla="*/ 4144755 w 5352225"/>
                <a:gd name="connsiteY366" fmla="*/ 1719482 h 3098548"/>
                <a:gd name="connsiteX367" fmla="*/ 4144755 w 5352225"/>
                <a:gd name="connsiteY367" fmla="*/ 1712975 h 3098548"/>
                <a:gd name="connsiteX368" fmla="*/ 4166246 w 5352225"/>
                <a:gd name="connsiteY368" fmla="*/ 1686947 h 3098548"/>
                <a:gd name="connsiteX369" fmla="*/ 4217695 w 5352225"/>
                <a:gd name="connsiteY369" fmla="*/ 1657015 h 3098548"/>
                <a:gd name="connsiteX370" fmla="*/ 4267841 w 5352225"/>
                <a:gd name="connsiteY370" fmla="*/ 1644652 h 3098548"/>
                <a:gd name="connsiteX371" fmla="*/ 3337809 w 5352225"/>
                <a:gd name="connsiteY371" fmla="*/ 1612969 h 3098548"/>
                <a:gd name="connsiteX372" fmla="*/ 3363261 w 5352225"/>
                <a:gd name="connsiteY372" fmla="*/ 1618837 h 3098548"/>
                <a:gd name="connsiteX373" fmla="*/ 3527717 w 5352225"/>
                <a:gd name="connsiteY373" fmla="*/ 1714027 h 3098548"/>
                <a:gd name="connsiteX374" fmla="*/ 3527717 w 5352225"/>
                <a:gd name="connsiteY374" fmla="*/ 1745974 h 3098548"/>
                <a:gd name="connsiteX375" fmla="*/ 3523802 w 5352225"/>
                <a:gd name="connsiteY375" fmla="*/ 1747930 h 3098548"/>
                <a:gd name="connsiteX376" fmla="*/ 3368482 w 5352225"/>
                <a:gd name="connsiteY376" fmla="*/ 1837252 h 3098548"/>
                <a:gd name="connsiteX377" fmla="*/ 3363914 w 5352225"/>
                <a:gd name="connsiteY377" fmla="*/ 1839860 h 3098548"/>
                <a:gd name="connsiteX378" fmla="*/ 3309747 w 5352225"/>
                <a:gd name="connsiteY378" fmla="*/ 1839860 h 3098548"/>
                <a:gd name="connsiteX379" fmla="*/ 3145291 w 5352225"/>
                <a:gd name="connsiteY379" fmla="*/ 1744670 h 3098548"/>
                <a:gd name="connsiteX380" fmla="*/ 3145291 w 5352225"/>
                <a:gd name="connsiteY380" fmla="*/ 1713375 h 3098548"/>
                <a:gd name="connsiteX381" fmla="*/ 3149207 w 5352225"/>
                <a:gd name="connsiteY381" fmla="*/ 1710767 h 3098548"/>
                <a:gd name="connsiteX382" fmla="*/ 3304527 w 5352225"/>
                <a:gd name="connsiteY382" fmla="*/ 1621445 h 3098548"/>
                <a:gd name="connsiteX383" fmla="*/ 3337809 w 5352225"/>
                <a:gd name="connsiteY383" fmla="*/ 1612969 h 3098548"/>
                <a:gd name="connsiteX384" fmla="*/ 2798864 w 5352225"/>
                <a:gd name="connsiteY384" fmla="*/ 1604328 h 3098548"/>
                <a:gd name="connsiteX385" fmla="*/ 2824272 w 5352225"/>
                <a:gd name="connsiteY385" fmla="*/ 1610848 h 3098548"/>
                <a:gd name="connsiteX386" fmla="*/ 2989102 w 5352225"/>
                <a:gd name="connsiteY386" fmla="*/ 1705386 h 3098548"/>
                <a:gd name="connsiteX387" fmla="*/ 2989102 w 5352225"/>
                <a:gd name="connsiteY387" fmla="*/ 1736682 h 3098548"/>
                <a:gd name="connsiteX388" fmla="*/ 2984541 w 5352225"/>
                <a:gd name="connsiteY388" fmla="*/ 1739290 h 3098548"/>
                <a:gd name="connsiteX389" fmla="*/ 2830136 w 5352225"/>
                <a:gd name="connsiteY389" fmla="*/ 1828613 h 3098548"/>
                <a:gd name="connsiteX390" fmla="*/ 2825575 w 5352225"/>
                <a:gd name="connsiteY390" fmla="*/ 1831221 h 3098548"/>
                <a:gd name="connsiteX391" fmla="*/ 2770850 w 5352225"/>
                <a:gd name="connsiteY391" fmla="*/ 1831221 h 3098548"/>
                <a:gd name="connsiteX392" fmla="*/ 2606672 w 5352225"/>
                <a:gd name="connsiteY392" fmla="*/ 1736030 h 3098548"/>
                <a:gd name="connsiteX393" fmla="*/ 2606672 w 5352225"/>
                <a:gd name="connsiteY393" fmla="*/ 1705386 h 3098548"/>
                <a:gd name="connsiteX394" fmla="*/ 2611232 w 5352225"/>
                <a:gd name="connsiteY394" fmla="*/ 1702126 h 3098548"/>
                <a:gd name="connsiteX395" fmla="*/ 2764986 w 5352225"/>
                <a:gd name="connsiteY395" fmla="*/ 1612804 h 3098548"/>
                <a:gd name="connsiteX396" fmla="*/ 2798864 w 5352225"/>
                <a:gd name="connsiteY396" fmla="*/ 1604328 h 3098548"/>
                <a:gd name="connsiteX397" fmla="*/ 2246173 w 5352225"/>
                <a:gd name="connsiteY397" fmla="*/ 1589927 h 3098548"/>
                <a:gd name="connsiteX398" fmla="*/ 2271625 w 5352225"/>
                <a:gd name="connsiteY398" fmla="*/ 1595811 h 3098548"/>
                <a:gd name="connsiteX399" fmla="*/ 2436082 w 5352225"/>
                <a:gd name="connsiteY399" fmla="*/ 1690621 h 3098548"/>
                <a:gd name="connsiteX400" fmla="*/ 2436082 w 5352225"/>
                <a:gd name="connsiteY400" fmla="*/ 1722660 h 3098548"/>
                <a:gd name="connsiteX401" fmla="*/ 2432167 w 5352225"/>
                <a:gd name="connsiteY401" fmla="*/ 1724622 h 3098548"/>
                <a:gd name="connsiteX402" fmla="*/ 2277499 w 5352225"/>
                <a:gd name="connsiteY402" fmla="*/ 1814201 h 3098548"/>
                <a:gd name="connsiteX403" fmla="*/ 2272278 w 5352225"/>
                <a:gd name="connsiteY403" fmla="*/ 1816816 h 3098548"/>
                <a:gd name="connsiteX404" fmla="*/ 2218764 w 5352225"/>
                <a:gd name="connsiteY404" fmla="*/ 1816816 h 3098548"/>
                <a:gd name="connsiteX405" fmla="*/ 2053654 w 5352225"/>
                <a:gd name="connsiteY405" fmla="*/ 1722006 h 3098548"/>
                <a:gd name="connsiteX406" fmla="*/ 2053654 w 5352225"/>
                <a:gd name="connsiteY406" fmla="*/ 1690621 h 3098548"/>
                <a:gd name="connsiteX407" fmla="*/ 2057570 w 5352225"/>
                <a:gd name="connsiteY407" fmla="*/ 1688006 h 3098548"/>
                <a:gd name="connsiteX408" fmla="*/ 2212890 w 5352225"/>
                <a:gd name="connsiteY408" fmla="*/ 1597773 h 3098548"/>
                <a:gd name="connsiteX409" fmla="*/ 2246173 w 5352225"/>
                <a:gd name="connsiteY409" fmla="*/ 1589927 h 3098548"/>
                <a:gd name="connsiteX410" fmla="*/ 3801536 w 5352225"/>
                <a:gd name="connsiteY410" fmla="*/ 1581286 h 3098548"/>
                <a:gd name="connsiteX411" fmla="*/ 3826988 w 5352225"/>
                <a:gd name="connsiteY411" fmla="*/ 1587171 h 3098548"/>
                <a:gd name="connsiteX412" fmla="*/ 3991445 w 5352225"/>
                <a:gd name="connsiteY412" fmla="*/ 1682635 h 3098548"/>
                <a:gd name="connsiteX413" fmla="*/ 3991445 w 5352225"/>
                <a:gd name="connsiteY413" fmla="*/ 1714020 h 3098548"/>
                <a:gd name="connsiteX414" fmla="*/ 3987530 w 5352225"/>
                <a:gd name="connsiteY414" fmla="*/ 1716636 h 3098548"/>
                <a:gd name="connsiteX415" fmla="*/ 3832209 w 5352225"/>
                <a:gd name="connsiteY415" fmla="*/ 1806216 h 3098548"/>
                <a:gd name="connsiteX416" fmla="*/ 3828946 w 5352225"/>
                <a:gd name="connsiteY416" fmla="*/ 1808177 h 3098548"/>
                <a:gd name="connsiteX417" fmla="*/ 3773474 w 5352225"/>
                <a:gd name="connsiteY417" fmla="*/ 1808177 h 3098548"/>
                <a:gd name="connsiteX418" fmla="*/ 3609017 w 5352225"/>
                <a:gd name="connsiteY418" fmla="*/ 1713366 h 3098548"/>
                <a:gd name="connsiteX419" fmla="*/ 3609017 w 5352225"/>
                <a:gd name="connsiteY419" fmla="*/ 1681981 h 3098548"/>
                <a:gd name="connsiteX420" fmla="*/ 3612933 w 5352225"/>
                <a:gd name="connsiteY420" fmla="*/ 1679365 h 3098548"/>
                <a:gd name="connsiteX421" fmla="*/ 3768253 w 5352225"/>
                <a:gd name="connsiteY421" fmla="*/ 1589132 h 3098548"/>
                <a:gd name="connsiteX422" fmla="*/ 3801536 w 5352225"/>
                <a:gd name="connsiteY422" fmla="*/ 1581286 h 3098548"/>
                <a:gd name="connsiteX423" fmla="*/ 3981745 w 5352225"/>
                <a:gd name="connsiteY423" fmla="*/ 1480475 h 3098548"/>
                <a:gd name="connsiteX424" fmla="*/ 4020980 w 5352225"/>
                <a:gd name="connsiteY424" fmla="*/ 1488934 h 3098548"/>
                <a:gd name="connsiteX425" fmla="*/ 4198188 w 5352225"/>
                <a:gd name="connsiteY425" fmla="*/ 1591094 h 3098548"/>
                <a:gd name="connsiteX426" fmla="*/ 4213228 w 5352225"/>
                <a:gd name="connsiteY426" fmla="*/ 1609964 h 3098548"/>
                <a:gd name="connsiteX427" fmla="*/ 4213228 w 5352225"/>
                <a:gd name="connsiteY427" fmla="*/ 1616471 h 3098548"/>
                <a:gd name="connsiteX428" fmla="*/ 4191649 w 5352225"/>
                <a:gd name="connsiteY428" fmla="*/ 1641849 h 3098548"/>
                <a:gd name="connsiteX429" fmla="*/ 4139991 w 5352225"/>
                <a:gd name="connsiteY429" fmla="*/ 1671781 h 3098548"/>
                <a:gd name="connsiteX430" fmla="*/ 4132798 w 5352225"/>
                <a:gd name="connsiteY430" fmla="*/ 1675685 h 3098548"/>
                <a:gd name="connsiteX431" fmla="*/ 4051713 w 5352225"/>
                <a:gd name="connsiteY431" fmla="*/ 1675685 h 3098548"/>
                <a:gd name="connsiteX432" fmla="*/ 3873851 w 5352225"/>
                <a:gd name="connsiteY432" fmla="*/ 1573525 h 3098548"/>
                <a:gd name="connsiteX433" fmla="*/ 3880390 w 5352225"/>
                <a:gd name="connsiteY433" fmla="*/ 1522120 h 3098548"/>
                <a:gd name="connsiteX434" fmla="*/ 3932048 w 5352225"/>
                <a:gd name="connsiteY434" fmla="*/ 1492187 h 3098548"/>
                <a:gd name="connsiteX435" fmla="*/ 3981745 w 5352225"/>
                <a:gd name="connsiteY435" fmla="*/ 1480475 h 3098548"/>
                <a:gd name="connsiteX436" fmla="*/ 3060648 w 5352225"/>
                <a:gd name="connsiteY436" fmla="*/ 1454553 h 3098548"/>
                <a:gd name="connsiteX437" fmla="*/ 3086752 w 5352225"/>
                <a:gd name="connsiteY437" fmla="*/ 1460438 h 3098548"/>
                <a:gd name="connsiteX438" fmla="*/ 3251208 w 5352225"/>
                <a:gd name="connsiteY438" fmla="*/ 1555248 h 3098548"/>
                <a:gd name="connsiteX439" fmla="*/ 3251208 w 5352225"/>
                <a:gd name="connsiteY439" fmla="*/ 1587287 h 3098548"/>
                <a:gd name="connsiteX440" fmla="*/ 3246640 w 5352225"/>
                <a:gd name="connsiteY440" fmla="*/ 1589903 h 3098548"/>
                <a:gd name="connsiteX441" fmla="*/ 3091973 w 5352225"/>
                <a:gd name="connsiteY441" fmla="*/ 1678828 h 3098548"/>
                <a:gd name="connsiteX442" fmla="*/ 3087405 w 5352225"/>
                <a:gd name="connsiteY442" fmla="*/ 1681444 h 3098548"/>
                <a:gd name="connsiteX443" fmla="*/ 3033238 w 5352225"/>
                <a:gd name="connsiteY443" fmla="*/ 1681444 h 3098548"/>
                <a:gd name="connsiteX444" fmla="*/ 2868782 w 5352225"/>
                <a:gd name="connsiteY444" fmla="*/ 1585980 h 3098548"/>
                <a:gd name="connsiteX445" fmla="*/ 2868782 w 5352225"/>
                <a:gd name="connsiteY445" fmla="*/ 1555248 h 3098548"/>
                <a:gd name="connsiteX446" fmla="*/ 2872698 w 5352225"/>
                <a:gd name="connsiteY446" fmla="*/ 1552632 h 3098548"/>
                <a:gd name="connsiteX447" fmla="*/ 3027365 w 5352225"/>
                <a:gd name="connsiteY447" fmla="*/ 1462399 h 3098548"/>
                <a:gd name="connsiteX448" fmla="*/ 3060648 w 5352225"/>
                <a:gd name="connsiteY448" fmla="*/ 1454553 h 3098548"/>
                <a:gd name="connsiteX449" fmla="*/ 2522355 w 5352225"/>
                <a:gd name="connsiteY449" fmla="*/ 1445912 h 3098548"/>
                <a:gd name="connsiteX450" fmla="*/ 2548415 w 5352225"/>
                <a:gd name="connsiteY450" fmla="*/ 1451780 h 3098548"/>
                <a:gd name="connsiteX451" fmla="*/ 2712592 w 5352225"/>
                <a:gd name="connsiteY451" fmla="*/ 1546318 h 3098548"/>
                <a:gd name="connsiteX452" fmla="*/ 2712592 w 5352225"/>
                <a:gd name="connsiteY452" fmla="*/ 1578265 h 3098548"/>
                <a:gd name="connsiteX453" fmla="*/ 2708032 w 5352225"/>
                <a:gd name="connsiteY453" fmla="*/ 1580873 h 3098548"/>
                <a:gd name="connsiteX454" fmla="*/ 2553627 w 5352225"/>
                <a:gd name="connsiteY454" fmla="*/ 1669543 h 3098548"/>
                <a:gd name="connsiteX455" fmla="*/ 2547763 w 5352225"/>
                <a:gd name="connsiteY455" fmla="*/ 1672803 h 3098548"/>
                <a:gd name="connsiteX456" fmla="*/ 2494992 w 5352225"/>
                <a:gd name="connsiteY456" fmla="*/ 1672803 h 3098548"/>
                <a:gd name="connsiteX457" fmla="*/ 2330163 w 5352225"/>
                <a:gd name="connsiteY457" fmla="*/ 1577613 h 3098548"/>
                <a:gd name="connsiteX458" fmla="*/ 2330163 w 5352225"/>
                <a:gd name="connsiteY458" fmla="*/ 1546970 h 3098548"/>
                <a:gd name="connsiteX459" fmla="*/ 2334723 w 5352225"/>
                <a:gd name="connsiteY459" fmla="*/ 1543710 h 3098548"/>
                <a:gd name="connsiteX460" fmla="*/ 2489129 w 5352225"/>
                <a:gd name="connsiteY460" fmla="*/ 1454388 h 3098548"/>
                <a:gd name="connsiteX461" fmla="*/ 2522355 w 5352225"/>
                <a:gd name="connsiteY461" fmla="*/ 1445912 h 3098548"/>
                <a:gd name="connsiteX462" fmla="*/ 1972220 w 5352225"/>
                <a:gd name="connsiteY462" fmla="*/ 1431510 h 3098548"/>
                <a:gd name="connsiteX463" fmla="*/ 1997715 w 5352225"/>
                <a:gd name="connsiteY463" fmla="*/ 1437395 h 3098548"/>
                <a:gd name="connsiteX464" fmla="*/ 2162452 w 5352225"/>
                <a:gd name="connsiteY464" fmla="*/ 1532859 h 3098548"/>
                <a:gd name="connsiteX465" fmla="*/ 2162452 w 5352225"/>
                <a:gd name="connsiteY465" fmla="*/ 1564898 h 3098548"/>
                <a:gd name="connsiteX466" fmla="*/ 2158530 w 5352225"/>
                <a:gd name="connsiteY466" fmla="*/ 1566860 h 3098548"/>
                <a:gd name="connsiteX467" fmla="*/ 2002945 w 5352225"/>
                <a:gd name="connsiteY467" fmla="*/ 1656439 h 3098548"/>
                <a:gd name="connsiteX468" fmla="*/ 1999676 w 5352225"/>
                <a:gd name="connsiteY468" fmla="*/ 1658401 h 3098548"/>
                <a:gd name="connsiteX469" fmla="*/ 1944110 w 5352225"/>
                <a:gd name="connsiteY469" fmla="*/ 1658401 h 3098548"/>
                <a:gd name="connsiteX470" fmla="*/ 1780027 w 5352225"/>
                <a:gd name="connsiteY470" fmla="*/ 1563590 h 3098548"/>
                <a:gd name="connsiteX471" fmla="*/ 1780027 w 5352225"/>
                <a:gd name="connsiteY471" fmla="*/ 1532205 h 3098548"/>
                <a:gd name="connsiteX472" fmla="*/ 1783949 w 5352225"/>
                <a:gd name="connsiteY472" fmla="*/ 1529589 h 3098548"/>
                <a:gd name="connsiteX473" fmla="*/ 1938881 w 5352225"/>
                <a:gd name="connsiteY473" fmla="*/ 1439356 h 3098548"/>
                <a:gd name="connsiteX474" fmla="*/ 1972220 w 5352225"/>
                <a:gd name="connsiteY474" fmla="*/ 1431510 h 3098548"/>
                <a:gd name="connsiteX475" fmla="*/ 3516387 w 5352225"/>
                <a:gd name="connsiteY475" fmla="*/ 1419989 h 3098548"/>
                <a:gd name="connsiteX476" fmla="*/ 3541839 w 5352225"/>
                <a:gd name="connsiteY476" fmla="*/ 1425857 h 3098548"/>
                <a:gd name="connsiteX477" fmla="*/ 3706295 w 5352225"/>
                <a:gd name="connsiteY477" fmla="*/ 1521047 h 3098548"/>
                <a:gd name="connsiteX478" fmla="*/ 3706295 w 5352225"/>
                <a:gd name="connsiteY478" fmla="*/ 1552343 h 3098548"/>
                <a:gd name="connsiteX479" fmla="*/ 3702380 w 5352225"/>
                <a:gd name="connsiteY479" fmla="*/ 1554951 h 3098548"/>
                <a:gd name="connsiteX480" fmla="*/ 3547060 w 5352225"/>
                <a:gd name="connsiteY480" fmla="*/ 1644274 h 3098548"/>
                <a:gd name="connsiteX481" fmla="*/ 3541839 w 5352225"/>
                <a:gd name="connsiteY481" fmla="*/ 1646882 h 3098548"/>
                <a:gd name="connsiteX482" fmla="*/ 3488325 w 5352225"/>
                <a:gd name="connsiteY482" fmla="*/ 1646882 h 3098548"/>
                <a:gd name="connsiteX483" fmla="*/ 3323869 w 5352225"/>
                <a:gd name="connsiteY483" fmla="*/ 1551691 h 3098548"/>
                <a:gd name="connsiteX484" fmla="*/ 3323869 w 5352225"/>
                <a:gd name="connsiteY484" fmla="*/ 1520395 h 3098548"/>
                <a:gd name="connsiteX485" fmla="*/ 3327785 w 5352225"/>
                <a:gd name="connsiteY485" fmla="*/ 1517787 h 3098548"/>
                <a:gd name="connsiteX486" fmla="*/ 3483105 w 5352225"/>
                <a:gd name="connsiteY486" fmla="*/ 1428465 h 3098548"/>
                <a:gd name="connsiteX487" fmla="*/ 3516387 w 5352225"/>
                <a:gd name="connsiteY487" fmla="*/ 1419989 h 3098548"/>
                <a:gd name="connsiteX488" fmla="*/ 1366911 w 5352225"/>
                <a:gd name="connsiteY488" fmla="*/ 1419989 h 3098548"/>
                <a:gd name="connsiteX489" fmla="*/ 1428945 w 5352225"/>
                <a:gd name="connsiteY489" fmla="*/ 1434346 h 3098548"/>
                <a:gd name="connsiteX490" fmla="*/ 2572334 w 5352225"/>
                <a:gd name="connsiteY490" fmla="*/ 2094148 h 3098548"/>
                <a:gd name="connsiteX491" fmla="*/ 2562539 w 5352225"/>
                <a:gd name="connsiteY491" fmla="*/ 2177032 h 3098548"/>
                <a:gd name="connsiteX492" fmla="*/ 2497239 w 5352225"/>
                <a:gd name="connsiteY492" fmla="*/ 2214231 h 3098548"/>
                <a:gd name="connsiteX493" fmla="*/ 2427369 w 5352225"/>
                <a:gd name="connsiteY493" fmla="*/ 2234462 h 3098548"/>
                <a:gd name="connsiteX494" fmla="*/ 2405821 w 5352225"/>
                <a:gd name="connsiteY494" fmla="*/ 2234462 h 3098548"/>
                <a:gd name="connsiteX495" fmla="*/ 2354887 w 5352225"/>
                <a:gd name="connsiteY495" fmla="*/ 2220757 h 3098548"/>
                <a:gd name="connsiteX496" fmla="*/ 1210846 w 5352225"/>
                <a:gd name="connsiteY496" fmla="*/ 1560303 h 3098548"/>
                <a:gd name="connsiteX497" fmla="*/ 1186685 w 5352225"/>
                <a:gd name="connsiteY497" fmla="*/ 1525714 h 3098548"/>
                <a:gd name="connsiteX498" fmla="*/ 1186685 w 5352225"/>
                <a:gd name="connsiteY498" fmla="*/ 1523756 h 3098548"/>
                <a:gd name="connsiteX499" fmla="*/ 1221294 w 5352225"/>
                <a:gd name="connsiteY499" fmla="*/ 1478072 h 3098548"/>
                <a:gd name="connsiteX500" fmla="*/ 1286593 w 5352225"/>
                <a:gd name="connsiteY500" fmla="*/ 1440220 h 3098548"/>
                <a:gd name="connsiteX501" fmla="*/ 1366911 w 5352225"/>
                <a:gd name="connsiteY501" fmla="*/ 1419989 h 3098548"/>
                <a:gd name="connsiteX502" fmla="*/ 3697541 w 5352225"/>
                <a:gd name="connsiteY502" fmla="*/ 1313418 h 3098548"/>
                <a:gd name="connsiteX503" fmla="*/ 3735964 w 5352225"/>
                <a:gd name="connsiteY503" fmla="*/ 1322528 h 3098548"/>
                <a:gd name="connsiteX504" fmla="*/ 3913103 w 5352225"/>
                <a:gd name="connsiteY504" fmla="*/ 1424037 h 3098548"/>
                <a:gd name="connsiteX505" fmla="*/ 3928082 w 5352225"/>
                <a:gd name="connsiteY505" fmla="*/ 1442907 h 3098548"/>
                <a:gd name="connsiteX506" fmla="*/ 3928082 w 5352225"/>
                <a:gd name="connsiteY506" fmla="*/ 1450065 h 3098548"/>
                <a:gd name="connsiteX507" fmla="*/ 3906591 w 5352225"/>
                <a:gd name="connsiteY507" fmla="*/ 1475442 h 3098548"/>
                <a:gd name="connsiteX508" fmla="*/ 3854491 w 5352225"/>
                <a:gd name="connsiteY508" fmla="*/ 1505375 h 3098548"/>
                <a:gd name="connsiteX509" fmla="*/ 3848630 w 5352225"/>
                <a:gd name="connsiteY509" fmla="*/ 1508628 h 3098548"/>
                <a:gd name="connsiteX510" fmla="*/ 3766573 w 5352225"/>
                <a:gd name="connsiteY510" fmla="*/ 1508628 h 3098548"/>
                <a:gd name="connsiteX511" fmla="*/ 3589434 w 5352225"/>
                <a:gd name="connsiteY511" fmla="*/ 1406468 h 3098548"/>
                <a:gd name="connsiteX512" fmla="*/ 3574455 w 5352225"/>
                <a:gd name="connsiteY512" fmla="*/ 1388248 h 3098548"/>
                <a:gd name="connsiteX513" fmla="*/ 3574455 w 5352225"/>
                <a:gd name="connsiteY513" fmla="*/ 1381741 h 3098548"/>
                <a:gd name="connsiteX514" fmla="*/ 3595946 w 5352225"/>
                <a:gd name="connsiteY514" fmla="*/ 1355713 h 3098548"/>
                <a:gd name="connsiteX515" fmla="*/ 3647395 w 5352225"/>
                <a:gd name="connsiteY515" fmla="*/ 1325781 h 3098548"/>
                <a:gd name="connsiteX516" fmla="*/ 3697541 w 5352225"/>
                <a:gd name="connsiteY516" fmla="*/ 1313418 h 3098548"/>
                <a:gd name="connsiteX517" fmla="*/ 2784791 w 5352225"/>
                <a:gd name="connsiteY517" fmla="*/ 1293256 h 3098548"/>
                <a:gd name="connsiteX518" fmla="*/ 2810243 w 5352225"/>
                <a:gd name="connsiteY518" fmla="*/ 1299124 h 3098548"/>
                <a:gd name="connsiteX519" fmla="*/ 2974699 w 5352225"/>
                <a:gd name="connsiteY519" fmla="*/ 1394314 h 3098548"/>
                <a:gd name="connsiteX520" fmla="*/ 2974699 w 5352225"/>
                <a:gd name="connsiteY520" fmla="*/ 1425610 h 3098548"/>
                <a:gd name="connsiteX521" fmla="*/ 2970784 w 5352225"/>
                <a:gd name="connsiteY521" fmla="*/ 1428218 h 3098548"/>
                <a:gd name="connsiteX522" fmla="*/ 2816116 w 5352225"/>
                <a:gd name="connsiteY522" fmla="*/ 1517541 h 3098548"/>
                <a:gd name="connsiteX523" fmla="*/ 2810896 w 5352225"/>
                <a:gd name="connsiteY523" fmla="*/ 1520149 h 3098548"/>
                <a:gd name="connsiteX524" fmla="*/ 2756729 w 5352225"/>
                <a:gd name="connsiteY524" fmla="*/ 1520149 h 3098548"/>
                <a:gd name="connsiteX525" fmla="*/ 2592273 w 5352225"/>
                <a:gd name="connsiteY525" fmla="*/ 1424958 h 3098548"/>
                <a:gd name="connsiteX526" fmla="*/ 2592273 w 5352225"/>
                <a:gd name="connsiteY526" fmla="*/ 1394314 h 3098548"/>
                <a:gd name="connsiteX527" fmla="*/ 2596841 w 5352225"/>
                <a:gd name="connsiteY527" fmla="*/ 1391054 h 3098548"/>
                <a:gd name="connsiteX528" fmla="*/ 2751509 w 5352225"/>
                <a:gd name="connsiteY528" fmla="*/ 1301732 h 3098548"/>
                <a:gd name="connsiteX529" fmla="*/ 2784791 w 5352225"/>
                <a:gd name="connsiteY529" fmla="*/ 1293256 h 3098548"/>
                <a:gd name="connsiteX530" fmla="*/ 2246173 w 5352225"/>
                <a:gd name="connsiteY530" fmla="*/ 1287495 h 3098548"/>
                <a:gd name="connsiteX531" fmla="*/ 2271625 w 5352225"/>
                <a:gd name="connsiteY531" fmla="*/ 1292726 h 3098548"/>
                <a:gd name="connsiteX532" fmla="*/ 2436082 w 5352225"/>
                <a:gd name="connsiteY532" fmla="*/ 1388190 h 3098548"/>
                <a:gd name="connsiteX533" fmla="*/ 2436082 w 5352225"/>
                <a:gd name="connsiteY533" fmla="*/ 1420229 h 3098548"/>
                <a:gd name="connsiteX534" fmla="*/ 2432167 w 5352225"/>
                <a:gd name="connsiteY534" fmla="*/ 1422191 h 3098548"/>
                <a:gd name="connsiteX535" fmla="*/ 2277499 w 5352225"/>
                <a:gd name="connsiteY535" fmla="*/ 1511770 h 3098548"/>
                <a:gd name="connsiteX536" fmla="*/ 2272930 w 5352225"/>
                <a:gd name="connsiteY536" fmla="*/ 1514386 h 3098548"/>
                <a:gd name="connsiteX537" fmla="*/ 2218764 w 5352225"/>
                <a:gd name="connsiteY537" fmla="*/ 1514386 h 3098548"/>
                <a:gd name="connsiteX538" fmla="*/ 2053654 w 5352225"/>
                <a:gd name="connsiteY538" fmla="*/ 1418922 h 3098548"/>
                <a:gd name="connsiteX539" fmla="*/ 2053654 w 5352225"/>
                <a:gd name="connsiteY539" fmla="*/ 1388190 h 3098548"/>
                <a:gd name="connsiteX540" fmla="*/ 2057570 w 5352225"/>
                <a:gd name="connsiteY540" fmla="*/ 1384921 h 3098548"/>
                <a:gd name="connsiteX541" fmla="*/ 2212890 w 5352225"/>
                <a:gd name="connsiteY541" fmla="*/ 1295341 h 3098548"/>
                <a:gd name="connsiteX542" fmla="*/ 2246173 w 5352225"/>
                <a:gd name="connsiteY542" fmla="*/ 1287495 h 3098548"/>
                <a:gd name="connsiteX543" fmla="*/ 1701797 w 5352225"/>
                <a:gd name="connsiteY543" fmla="*/ 1273094 h 3098548"/>
                <a:gd name="connsiteX544" fmla="*/ 1727249 w 5352225"/>
                <a:gd name="connsiteY544" fmla="*/ 1278978 h 3098548"/>
                <a:gd name="connsiteX545" fmla="*/ 1891705 w 5352225"/>
                <a:gd name="connsiteY545" fmla="*/ 1373788 h 3098548"/>
                <a:gd name="connsiteX546" fmla="*/ 1891705 w 5352225"/>
                <a:gd name="connsiteY546" fmla="*/ 1405827 h 3098548"/>
                <a:gd name="connsiteX547" fmla="*/ 1887137 w 5352225"/>
                <a:gd name="connsiteY547" fmla="*/ 1408443 h 3098548"/>
                <a:gd name="connsiteX548" fmla="*/ 1732470 w 5352225"/>
                <a:gd name="connsiteY548" fmla="*/ 1497367 h 3098548"/>
                <a:gd name="connsiteX549" fmla="*/ 1727249 w 5352225"/>
                <a:gd name="connsiteY549" fmla="*/ 1499983 h 3098548"/>
                <a:gd name="connsiteX550" fmla="*/ 1673735 w 5352225"/>
                <a:gd name="connsiteY550" fmla="*/ 1499983 h 3098548"/>
                <a:gd name="connsiteX551" fmla="*/ 1509279 w 5352225"/>
                <a:gd name="connsiteY551" fmla="*/ 1404519 h 3098548"/>
                <a:gd name="connsiteX552" fmla="*/ 1509279 w 5352225"/>
                <a:gd name="connsiteY552" fmla="*/ 1373788 h 3098548"/>
                <a:gd name="connsiteX553" fmla="*/ 1513195 w 5352225"/>
                <a:gd name="connsiteY553" fmla="*/ 1370519 h 3098548"/>
                <a:gd name="connsiteX554" fmla="*/ 1667862 w 5352225"/>
                <a:gd name="connsiteY554" fmla="*/ 1280940 h 3098548"/>
                <a:gd name="connsiteX555" fmla="*/ 1701797 w 5352225"/>
                <a:gd name="connsiteY555" fmla="*/ 1273094 h 3098548"/>
                <a:gd name="connsiteX556" fmla="*/ 3234118 w 5352225"/>
                <a:gd name="connsiteY556" fmla="*/ 1255812 h 3098548"/>
                <a:gd name="connsiteX557" fmla="*/ 3259570 w 5352225"/>
                <a:gd name="connsiteY557" fmla="*/ 1261696 h 3098548"/>
                <a:gd name="connsiteX558" fmla="*/ 3424026 w 5352225"/>
                <a:gd name="connsiteY558" fmla="*/ 1356506 h 3098548"/>
                <a:gd name="connsiteX559" fmla="*/ 3424026 w 5352225"/>
                <a:gd name="connsiteY559" fmla="*/ 1387891 h 3098548"/>
                <a:gd name="connsiteX560" fmla="*/ 3419458 w 5352225"/>
                <a:gd name="connsiteY560" fmla="*/ 1390507 h 3098548"/>
                <a:gd name="connsiteX561" fmla="*/ 3264791 w 5352225"/>
                <a:gd name="connsiteY561" fmla="*/ 1480085 h 3098548"/>
                <a:gd name="connsiteX562" fmla="*/ 3260223 w 5352225"/>
                <a:gd name="connsiteY562" fmla="*/ 1482701 h 3098548"/>
                <a:gd name="connsiteX563" fmla="*/ 3206056 w 5352225"/>
                <a:gd name="connsiteY563" fmla="*/ 1482701 h 3098548"/>
                <a:gd name="connsiteX564" fmla="*/ 3041600 w 5352225"/>
                <a:gd name="connsiteY564" fmla="*/ 1387891 h 3098548"/>
                <a:gd name="connsiteX565" fmla="*/ 3041600 w 5352225"/>
                <a:gd name="connsiteY565" fmla="*/ 1355852 h 3098548"/>
                <a:gd name="connsiteX566" fmla="*/ 3045516 w 5352225"/>
                <a:gd name="connsiteY566" fmla="*/ 1353237 h 3098548"/>
                <a:gd name="connsiteX567" fmla="*/ 3200836 w 5352225"/>
                <a:gd name="connsiteY567" fmla="*/ 1264312 h 3098548"/>
                <a:gd name="connsiteX568" fmla="*/ 3234118 w 5352225"/>
                <a:gd name="connsiteY568" fmla="*/ 1255812 h 3098548"/>
                <a:gd name="connsiteX569" fmla="*/ 1032264 w 5352225"/>
                <a:gd name="connsiteY569" fmla="*/ 1212606 h 3098548"/>
                <a:gd name="connsiteX570" fmla="*/ 1061638 w 5352225"/>
                <a:gd name="connsiteY570" fmla="*/ 1219112 h 3098548"/>
                <a:gd name="connsiteX571" fmla="*/ 1275743 w 5352225"/>
                <a:gd name="connsiteY571" fmla="*/ 1342081 h 3098548"/>
                <a:gd name="connsiteX572" fmla="*/ 1286840 w 5352225"/>
                <a:gd name="connsiteY572" fmla="*/ 1355744 h 3098548"/>
                <a:gd name="connsiteX573" fmla="*/ 1286840 w 5352225"/>
                <a:gd name="connsiteY573" fmla="*/ 1362901 h 3098548"/>
                <a:gd name="connsiteX574" fmla="*/ 1271174 w 5352225"/>
                <a:gd name="connsiteY574" fmla="*/ 1380468 h 3098548"/>
                <a:gd name="connsiteX575" fmla="*/ 1123650 w 5352225"/>
                <a:gd name="connsiteY575" fmla="*/ 1465050 h 3098548"/>
                <a:gd name="connsiteX576" fmla="*/ 1116470 w 5352225"/>
                <a:gd name="connsiteY576" fmla="*/ 1468303 h 3098548"/>
                <a:gd name="connsiteX577" fmla="*/ 1057722 w 5352225"/>
                <a:gd name="connsiteY577" fmla="*/ 1468303 h 3098548"/>
                <a:gd name="connsiteX578" fmla="*/ 842964 w 5352225"/>
                <a:gd name="connsiteY578" fmla="*/ 1344684 h 3098548"/>
                <a:gd name="connsiteX579" fmla="*/ 848186 w 5352225"/>
                <a:gd name="connsiteY579" fmla="*/ 1306296 h 3098548"/>
                <a:gd name="connsiteX580" fmla="*/ 995710 w 5352225"/>
                <a:gd name="connsiteY580" fmla="*/ 1221715 h 3098548"/>
                <a:gd name="connsiteX581" fmla="*/ 1032264 w 5352225"/>
                <a:gd name="connsiteY581" fmla="*/ 1212606 h 3098548"/>
                <a:gd name="connsiteX582" fmla="*/ 3414326 w 5352225"/>
                <a:gd name="connsiteY582" fmla="*/ 1149240 h 3098548"/>
                <a:gd name="connsiteX583" fmla="*/ 3452907 w 5352225"/>
                <a:gd name="connsiteY583" fmla="*/ 1158319 h 3098548"/>
                <a:gd name="connsiteX584" fmla="*/ 3630769 w 5352225"/>
                <a:gd name="connsiteY584" fmla="*/ 1260141 h 3098548"/>
                <a:gd name="connsiteX585" fmla="*/ 3645809 w 5352225"/>
                <a:gd name="connsiteY585" fmla="*/ 1278949 h 3098548"/>
                <a:gd name="connsiteX586" fmla="*/ 3645809 w 5352225"/>
                <a:gd name="connsiteY586" fmla="*/ 1285434 h 3098548"/>
                <a:gd name="connsiteX587" fmla="*/ 3624230 w 5352225"/>
                <a:gd name="connsiteY587" fmla="*/ 1310728 h 3098548"/>
                <a:gd name="connsiteX588" fmla="*/ 3572572 w 5352225"/>
                <a:gd name="connsiteY588" fmla="*/ 1340561 h 3098548"/>
                <a:gd name="connsiteX589" fmla="*/ 3565379 w 5352225"/>
                <a:gd name="connsiteY589" fmla="*/ 1344452 h 3098548"/>
                <a:gd name="connsiteX590" fmla="*/ 3484294 w 5352225"/>
                <a:gd name="connsiteY590" fmla="*/ 1344452 h 3098548"/>
                <a:gd name="connsiteX591" fmla="*/ 3306432 w 5352225"/>
                <a:gd name="connsiteY591" fmla="*/ 1242630 h 3098548"/>
                <a:gd name="connsiteX592" fmla="*/ 3312317 w 5352225"/>
                <a:gd name="connsiteY592" fmla="*/ 1191395 h 3098548"/>
                <a:gd name="connsiteX593" fmla="*/ 3364629 w 5352225"/>
                <a:gd name="connsiteY593" fmla="*/ 1162211 h 3098548"/>
                <a:gd name="connsiteX594" fmla="*/ 3414326 w 5352225"/>
                <a:gd name="connsiteY594" fmla="*/ 1149240 h 3098548"/>
                <a:gd name="connsiteX595" fmla="*/ 2507630 w 5352225"/>
                <a:gd name="connsiteY595" fmla="*/ 1134839 h 3098548"/>
                <a:gd name="connsiteX596" fmla="*/ 2533081 w 5352225"/>
                <a:gd name="connsiteY596" fmla="*/ 1140723 h 3098548"/>
                <a:gd name="connsiteX597" fmla="*/ 2698190 w 5352225"/>
                <a:gd name="connsiteY597" fmla="*/ 1235533 h 3098548"/>
                <a:gd name="connsiteX598" fmla="*/ 2698190 w 5352225"/>
                <a:gd name="connsiteY598" fmla="*/ 1266918 h 3098548"/>
                <a:gd name="connsiteX599" fmla="*/ 2693622 w 5352225"/>
                <a:gd name="connsiteY599" fmla="*/ 1269534 h 3098548"/>
                <a:gd name="connsiteX600" fmla="*/ 2538955 w 5352225"/>
                <a:gd name="connsiteY600" fmla="*/ 1359112 h 3098548"/>
                <a:gd name="connsiteX601" fmla="*/ 2534387 w 5352225"/>
                <a:gd name="connsiteY601" fmla="*/ 1361728 h 3098548"/>
                <a:gd name="connsiteX602" fmla="*/ 2480220 w 5352225"/>
                <a:gd name="connsiteY602" fmla="*/ 1361728 h 3098548"/>
                <a:gd name="connsiteX603" fmla="*/ 2315764 w 5352225"/>
                <a:gd name="connsiteY603" fmla="*/ 1266918 h 3098548"/>
                <a:gd name="connsiteX604" fmla="*/ 2315764 w 5352225"/>
                <a:gd name="connsiteY604" fmla="*/ 1234879 h 3098548"/>
                <a:gd name="connsiteX605" fmla="*/ 2319680 w 5352225"/>
                <a:gd name="connsiteY605" fmla="*/ 1232264 h 3098548"/>
                <a:gd name="connsiteX606" fmla="*/ 2474347 w 5352225"/>
                <a:gd name="connsiteY606" fmla="*/ 1143339 h 3098548"/>
                <a:gd name="connsiteX607" fmla="*/ 2507630 w 5352225"/>
                <a:gd name="connsiteY607" fmla="*/ 1134839 h 3098548"/>
                <a:gd name="connsiteX608" fmla="*/ 1968686 w 5352225"/>
                <a:gd name="connsiteY608" fmla="*/ 1126198 h 3098548"/>
                <a:gd name="connsiteX609" fmla="*/ 1994834 w 5352225"/>
                <a:gd name="connsiteY609" fmla="*/ 1132083 h 3098548"/>
                <a:gd name="connsiteX610" fmla="*/ 2159572 w 5352225"/>
                <a:gd name="connsiteY610" fmla="*/ 1227547 h 3098548"/>
                <a:gd name="connsiteX611" fmla="*/ 2159572 w 5352225"/>
                <a:gd name="connsiteY611" fmla="*/ 1258932 h 3098548"/>
                <a:gd name="connsiteX612" fmla="*/ 2154996 w 5352225"/>
                <a:gd name="connsiteY612" fmla="*/ 1261548 h 3098548"/>
                <a:gd name="connsiteX613" fmla="*/ 2000718 w 5352225"/>
                <a:gd name="connsiteY613" fmla="*/ 1351127 h 3098548"/>
                <a:gd name="connsiteX614" fmla="*/ 1997449 w 5352225"/>
                <a:gd name="connsiteY614" fmla="*/ 1353089 h 3098548"/>
                <a:gd name="connsiteX615" fmla="*/ 1941229 w 5352225"/>
                <a:gd name="connsiteY615" fmla="*/ 1353089 h 3098548"/>
                <a:gd name="connsiteX616" fmla="*/ 1777145 w 5352225"/>
                <a:gd name="connsiteY616" fmla="*/ 1258278 h 3098548"/>
                <a:gd name="connsiteX617" fmla="*/ 1777145 w 5352225"/>
                <a:gd name="connsiteY617" fmla="*/ 1226893 h 3098548"/>
                <a:gd name="connsiteX618" fmla="*/ 1781067 w 5352225"/>
                <a:gd name="connsiteY618" fmla="*/ 1224277 h 3098548"/>
                <a:gd name="connsiteX619" fmla="*/ 1935346 w 5352225"/>
                <a:gd name="connsiteY619" fmla="*/ 1134698 h 3098548"/>
                <a:gd name="connsiteX620" fmla="*/ 1968686 w 5352225"/>
                <a:gd name="connsiteY620" fmla="*/ 1126198 h 3098548"/>
                <a:gd name="connsiteX621" fmla="*/ 1428167 w 5352225"/>
                <a:gd name="connsiteY621" fmla="*/ 1114677 h 3098548"/>
                <a:gd name="connsiteX622" fmla="*/ 1453619 w 5352225"/>
                <a:gd name="connsiteY622" fmla="*/ 1120545 h 3098548"/>
                <a:gd name="connsiteX623" fmla="*/ 1618076 w 5352225"/>
                <a:gd name="connsiteY623" fmla="*/ 1215735 h 3098548"/>
                <a:gd name="connsiteX624" fmla="*/ 1618076 w 5352225"/>
                <a:gd name="connsiteY624" fmla="*/ 1247031 h 3098548"/>
                <a:gd name="connsiteX625" fmla="*/ 1613508 w 5352225"/>
                <a:gd name="connsiteY625" fmla="*/ 1249639 h 3098548"/>
                <a:gd name="connsiteX626" fmla="*/ 1458840 w 5352225"/>
                <a:gd name="connsiteY626" fmla="*/ 1338962 h 3098548"/>
                <a:gd name="connsiteX627" fmla="*/ 1453619 w 5352225"/>
                <a:gd name="connsiteY627" fmla="*/ 1341570 h 3098548"/>
                <a:gd name="connsiteX628" fmla="*/ 1400105 w 5352225"/>
                <a:gd name="connsiteY628" fmla="*/ 1341570 h 3098548"/>
                <a:gd name="connsiteX629" fmla="*/ 1235648 w 5352225"/>
                <a:gd name="connsiteY629" fmla="*/ 1246379 h 3098548"/>
                <a:gd name="connsiteX630" fmla="*/ 1235648 w 5352225"/>
                <a:gd name="connsiteY630" fmla="*/ 1215083 h 3098548"/>
                <a:gd name="connsiteX631" fmla="*/ 1239564 w 5352225"/>
                <a:gd name="connsiteY631" fmla="*/ 1212475 h 3098548"/>
                <a:gd name="connsiteX632" fmla="*/ 1394232 w 5352225"/>
                <a:gd name="connsiteY632" fmla="*/ 1123153 h 3098548"/>
                <a:gd name="connsiteX633" fmla="*/ 1428167 w 5352225"/>
                <a:gd name="connsiteY633" fmla="*/ 1114677 h 3098548"/>
                <a:gd name="connsiteX634" fmla="*/ 2948967 w 5352225"/>
                <a:gd name="connsiteY634" fmla="*/ 1091635 h 3098548"/>
                <a:gd name="connsiteX635" fmla="*/ 2974419 w 5352225"/>
                <a:gd name="connsiteY635" fmla="*/ 1097503 h 3098548"/>
                <a:gd name="connsiteX636" fmla="*/ 3138876 w 5352225"/>
                <a:gd name="connsiteY636" fmla="*/ 1192693 h 3098548"/>
                <a:gd name="connsiteX637" fmla="*/ 3138876 w 5352225"/>
                <a:gd name="connsiteY637" fmla="*/ 1223989 h 3098548"/>
                <a:gd name="connsiteX638" fmla="*/ 3134308 w 5352225"/>
                <a:gd name="connsiteY638" fmla="*/ 1226597 h 3098548"/>
                <a:gd name="connsiteX639" fmla="*/ 2979640 w 5352225"/>
                <a:gd name="connsiteY639" fmla="*/ 1315920 h 3098548"/>
                <a:gd name="connsiteX640" fmla="*/ 2974419 w 5352225"/>
                <a:gd name="connsiteY640" fmla="*/ 1318528 h 3098548"/>
                <a:gd name="connsiteX641" fmla="*/ 2920905 w 5352225"/>
                <a:gd name="connsiteY641" fmla="*/ 1318528 h 3098548"/>
                <a:gd name="connsiteX642" fmla="*/ 2756448 w 5352225"/>
                <a:gd name="connsiteY642" fmla="*/ 1223337 h 3098548"/>
                <a:gd name="connsiteX643" fmla="*/ 2756448 w 5352225"/>
                <a:gd name="connsiteY643" fmla="*/ 1192041 h 3098548"/>
                <a:gd name="connsiteX644" fmla="*/ 2760364 w 5352225"/>
                <a:gd name="connsiteY644" fmla="*/ 1189433 h 3098548"/>
                <a:gd name="connsiteX645" fmla="*/ 2915032 w 5352225"/>
                <a:gd name="connsiteY645" fmla="*/ 1100111 h 3098548"/>
                <a:gd name="connsiteX646" fmla="*/ 2948967 w 5352225"/>
                <a:gd name="connsiteY646" fmla="*/ 1091635 h 3098548"/>
                <a:gd name="connsiteX647" fmla="*/ 751297 w 5352225"/>
                <a:gd name="connsiteY647" fmla="*/ 1051310 h 3098548"/>
                <a:gd name="connsiteX648" fmla="*/ 776749 w 5352225"/>
                <a:gd name="connsiteY648" fmla="*/ 1057195 h 3098548"/>
                <a:gd name="connsiteX649" fmla="*/ 941205 w 5352225"/>
                <a:gd name="connsiteY649" fmla="*/ 1152659 h 3098548"/>
                <a:gd name="connsiteX650" fmla="*/ 941205 w 5352225"/>
                <a:gd name="connsiteY650" fmla="*/ 1184698 h 3098548"/>
                <a:gd name="connsiteX651" fmla="*/ 937290 w 5352225"/>
                <a:gd name="connsiteY651" fmla="*/ 1186660 h 3098548"/>
                <a:gd name="connsiteX652" fmla="*/ 782622 w 5352225"/>
                <a:gd name="connsiteY652" fmla="*/ 1276239 h 3098548"/>
                <a:gd name="connsiteX653" fmla="*/ 778707 w 5352225"/>
                <a:gd name="connsiteY653" fmla="*/ 1278201 h 3098548"/>
                <a:gd name="connsiteX654" fmla="*/ 723235 w 5352225"/>
                <a:gd name="connsiteY654" fmla="*/ 1278201 h 3098548"/>
                <a:gd name="connsiteX655" fmla="*/ 558779 w 5352225"/>
                <a:gd name="connsiteY655" fmla="*/ 1183390 h 3098548"/>
                <a:gd name="connsiteX656" fmla="*/ 558779 w 5352225"/>
                <a:gd name="connsiteY656" fmla="*/ 1152659 h 3098548"/>
                <a:gd name="connsiteX657" fmla="*/ 563347 w 5352225"/>
                <a:gd name="connsiteY657" fmla="*/ 1149389 h 3098548"/>
                <a:gd name="connsiteX658" fmla="*/ 717362 w 5352225"/>
                <a:gd name="connsiteY658" fmla="*/ 1059810 h 3098548"/>
                <a:gd name="connsiteX659" fmla="*/ 751297 w 5352225"/>
                <a:gd name="connsiteY659" fmla="*/ 1051310 h 3098548"/>
                <a:gd name="connsiteX660" fmla="*/ 3130624 w 5352225"/>
                <a:gd name="connsiteY660" fmla="*/ 985063 h 3098548"/>
                <a:gd name="connsiteX661" fmla="*/ 3169205 w 5352225"/>
                <a:gd name="connsiteY661" fmla="*/ 993494 h 3098548"/>
                <a:gd name="connsiteX662" fmla="*/ 3347067 w 5352225"/>
                <a:gd name="connsiteY662" fmla="*/ 1095964 h 3098548"/>
                <a:gd name="connsiteX663" fmla="*/ 3340528 w 5352225"/>
                <a:gd name="connsiteY663" fmla="*/ 1146551 h 3098548"/>
                <a:gd name="connsiteX664" fmla="*/ 3288216 w 5352225"/>
                <a:gd name="connsiteY664" fmla="*/ 1176384 h 3098548"/>
                <a:gd name="connsiteX665" fmla="*/ 3281023 w 5352225"/>
                <a:gd name="connsiteY665" fmla="*/ 1180275 h 3098548"/>
                <a:gd name="connsiteX666" fmla="*/ 3199938 w 5352225"/>
                <a:gd name="connsiteY666" fmla="*/ 1180275 h 3098548"/>
                <a:gd name="connsiteX667" fmla="*/ 3022076 w 5352225"/>
                <a:gd name="connsiteY667" fmla="*/ 1077805 h 3098548"/>
                <a:gd name="connsiteX668" fmla="*/ 3007036 w 5352225"/>
                <a:gd name="connsiteY668" fmla="*/ 1059646 h 3098548"/>
                <a:gd name="connsiteX669" fmla="*/ 3007036 w 5352225"/>
                <a:gd name="connsiteY669" fmla="*/ 1053160 h 3098548"/>
                <a:gd name="connsiteX670" fmla="*/ 3028615 w 5352225"/>
                <a:gd name="connsiteY670" fmla="*/ 1027218 h 3098548"/>
                <a:gd name="connsiteX671" fmla="*/ 3080274 w 5352225"/>
                <a:gd name="connsiteY671" fmla="*/ 997385 h 3098548"/>
                <a:gd name="connsiteX672" fmla="*/ 3130624 w 5352225"/>
                <a:gd name="connsiteY672" fmla="*/ 985063 h 3098548"/>
                <a:gd name="connsiteX673" fmla="*/ 2231772 w 5352225"/>
                <a:gd name="connsiteY673" fmla="*/ 973542 h 3098548"/>
                <a:gd name="connsiteX674" fmla="*/ 2257224 w 5352225"/>
                <a:gd name="connsiteY674" fmla="*/ 979426 h 3098548"/>
                <a:gd name="connsiteX675" fmla="*/ 2421680 w 5352225"/>
                <a:gd name="connsiteY675" fmla="*/ 1074890 h 3098548"/>
                <a:gd name="connsiteX676" fmla="*/ 2421680 w 5352225"/>
                <a:gd name="connsiteY676" fmla="*/ 1106929 h 3098548"/>
                <a:gd name="connsiteX677" fmla="*/ 2417765 w 5352225"/>
                <a:gd name="connsiteY677" fmla="*/ 1108891 h 3098548"/>
                <a:gd name="connsiteX678" fmla="*/ 2263097 w 5352225"/>
                <a:gd name="connsiteY678" fmla="*/ 1198469 h 3098548"/>
                <a:gd name="connsiteX679" fmla="*/ 2259834 w 5352225"/>
                <a:gd name="connsiteY679" fmla="*/ 1200431 h 3098548"/>
                <a:gd name="connsiteX680" fmla="*/ 2203710 w 5352225"/>
                <a:gd name="connsiteY680" fmla="*/ 1200431 h 3098548"/>
                <a:gd name="connsiteX681" fmla="*/ 2039254 w 5352225"/>
                <a:gd name="connsiteY681" fmla="*/ 1105621 h 3098548"/>
                <a:gd name="connsiteX682" fmla="*/ 2039254 w 5352225"/>
                <a:gd name="connsiteY682" fmla="*/ 1074890 h 3098548"/>
                <a:gd name="connsiteX683" fmla="*/ 2043822 w 5352225"/>
                <a:gd name="connsiteY683" fmla="*/ 1071621 h 3098548"/>
                <a:gd name="connsiteX684" fmla="*/ 2198490 w 5352225"/>
                <a:gd name="connsiteY684" fmla="*/ 982042 h 3098548"/>
                <a:gd name="connsiteX685" fmla="*/ 2231772 w 5352225"/>
                <a:gd name="connsiteY685" fmla="*/ 973542 h 3098548"/>
                <a:gd name="connsiteX686" fmla="*/ 1693155 w 5352225"/>
                <a:gd name="connsiteY686" fmla="*/ 964901 h 3098548"/>
                <a:gd name="connsiteX687" fmla="*/ 1718607 w 5352225"/>
                <a:gd name="connsiteY687" fmla="*/ 970769 h 3098548"/>
                <a:gd name="connsiteX688" fmla="*/ 1883064 w 5352225"/>
                <a:gd name="connsiteY688" fmla="*/ 1065959 h 3098548"/>
                <a:gd name="connsiteX689" fmla="*/ 1883064 w 5352225"/>
                <a:gd name="connsiteY689" fmla="*/ 1097907 h 3098548"/>
                <a:gd name="connsiteX690" fmla="*/ 1879149 w 5352225"/>
                <a:gd name="connsiteY690" fmla="*/ 1099863 h 3098548"/>
                <a:gd name="connsiteX691" fmla="*/ 1724481 w 5352225"/>
                <a:gd name="connsiteY691" fmla="*/ 1189186 h 3098548"/>
                <a:gd name="connsiteX692" fmla="*/ 1719260 w 5352225"/>
                <a:gd name="connsiteY692" fmla="*/ 1191794 h 3098548"/>
                <a:gd name="connsiteX693" fmla="*/ 1665746 w 5352225"/>
                <a:gd name="connsiteY693" fmla="*/ 1191794 h 3098548"/>
                <a:gd name="connsiteX694" fmla="*/ 1500636 w 5352225"/>
                <a:gd name="connsiteY694" fmla="*/ 1097255 h 3098548"/>
                <a:gd name="connsiteX695" fmla="*/ 1500636 w 5352225"/>
                <a:gd name="connsiteY695" fmla="*/ 1065959 h 3098548"/>
                <a:gd name="connsiteX696" fmla="*/ 1505204 w 5352225"/>
                <a:gd name="connsiteY696" fmla="*/ 1062699 h 3098548"/>
                <a:gd name="connsiteX697" fmla="*/ 1659872 w 5352225"/>
                <a:gd name="connsiteY697" fmla="*/ 973377 h 3098548"/>
                <a:gd name="connsiteX698" fmla="*/ 1693155 w 5352225"/>
                <a:gd name="connsiteY698" fmla="*/ 964901 h 3098548"/>
                <a:gd name="connsiteX699" fmla="*/ 1154212 w 5352225"/>
                <a:gd name="connsiteY699" fmla="*/ 956260 h 3098548"/>
                <a:gd name="connsiteX700" fmla="*/ 1180272 w 5352225"/>
                <a:gd name="connsiteY700" fmla="*/ 962780 h 3098548"/>
                <a:gd name="connsiteX701" fmla="*/ 1344448 w 5352225"/>
                <a:gd name="connsiteY701" fmla="*/ 1057970 h 3098548"/>
                <a:gd name="connsiteX702" fmla="*/ 1344448 w 5352225"/>
                <a:gd name="connsiteY702" fmla="*/ 1088613 h 3098548"/>
                <a:gd name="connsiteX703" fmla="*/ 1339888 w 5352225"/>
                <a:gd name="connsiteY703" fmla="*/ 1091221 h 3098548"/>
                <a:gd name="connsiteX704" fmla="*/ 1185484 w 5352225"/>
                <a:gd name="connsiteY704" fmla="*/ 1181195 h 3098548"/>
                <a:gd name="connsiteX705" fmla="*/ 1181575 w 5352225"/>
                <a:gd name="connsiteY705" fmla="*/ 1183151 h 3098548"/>
                <a:gd name="connsiteX706" fmla="*/ 1126198 w 5352225"/>
                <a:gd name="connsiteY706" fmla="*/ 1183151 h 3098548"/>
                <a:gd name="connsiteX707" fmla="*/ 962021 w 5352225"/>
                <a:gd name="connsiteY707" fmla="*/ 1087961 h 3098548"/>
                <a:gd name="connsiteX708" fmla="*/ 962021 w 5352225"/>
                <a:gd name="connsiteY708" fmla="*/ 1057318 h 3098548"/>
                <a:gd name="connsiteX709" fmla="*/ 966581 w 5352225"/>
                <a:gd name="connsiteY709" fmla="*/ 1054058 h 3098548"/>
                <a:gd name="connsiteX710" fmla="*/ 1120986 w 5352225"/>
                <a:gd name="connsiteY710" fmla="*/ 964736 h 3098548"/>
                <a:gd name="connsiteX711" fmla="*/ 1154212 w 5352225"/>
                <a:gd name="connsiteY711" fmla="*/ 956260 h 3098548"/>
                <a:gd name="connsiteX712" fmla="*/ 2666697 w 5352225"/>
                <a:gd name="connsiteY712" fmla="*/ 927457 h 3098548"/>
                <a:gd name="connsiteX713" fmla="*/ 2692149 w 5352225"/>
                <a:gd name="connsiteY713" fmla="*/ 932688 h 3098548"/>
                <a:gd name="connsiteX714" fmla="*/ 2856606 w 5352225"/>
                <a:gd name="connsiteY714" fmla="*/ 1028151 h 3098548"/>
                <a:gd name="connsiteX715" fmla="*/ 2856606 w 5352225"/>
                <a:gd name="connsiteY715" fmla="*/ 1060190 h 3098548"/>
                <a:gd name="connsiteX716" fmla="*/ 2852691 w 5352225"/>
                <a:gd name="connsiteY716" fmla="*/ 1062152 h 3098548"/>
                <a:gd name="connsiteX717" fmla="*/ 2697370 w 5352225"/>
                <a:gd name="connsiteY717" fmla="*/ 1151730 h 3098548"/>
                <a:gd name="connsiteX718" fmla="*/ 2692149 w 5352225"/>
                <a:gd name="connsiteY718" fmla="*/ 1154346 h 3098548"/>
                <a:gd name="connsiteX719" fmla="*/ 2638635 w 5352225"/>
                <a:gd name="connsiteY719" fmla="*/ 1154346 h 3098548"/>
                <a:gd name="connsiteX720" fmla="*/ 2474178 w 5352225"/>
                <a:gd name="connsiteY720" fmla="*/ 1058882 h 3098548"/>
                <a:gd name="connsiteX721" fmla="*/ 2474178 w 5352225"/>
                <a:gd name="connsiteY721" fmla="*/ 1027497 h 3098548"/>
                <a:gd name="connsiteX722" fmla="*/ 2478094 w 5352225"/>
                <a:gd name="connsiteY722" fmla="*/ 1024882 h 3098548"/>
                <a:gd name="connsiteX723" fmla="*/ 2632762 w 5352225"/>
                <a:gd name="connsiteY723" fmla="*/ 935303 h 3098548"/>
                <a:gd name="connsiteX724" fmla="*/ 2666697 w 5352225"/>
                <a:gd name="connsiteY724" fmla="*/ 927457 h 3098548"/>
                <a:gd name="connsiteX725" fmla="*/ 474136 w 5352225"/>
                <a:gd name="connsiteY725" fmla="*/ 890013 h 3098548"/>
                <a:gd name="connsiteX726" fmla="*/ 499587 w 5352225"/>
                <a:gd name="connsiteY726" fmla="*/ 895881 h 3098548"/>
                <a:gd name="connsiteX727" fmla="*/ 664696 w 5352225"/>
                <a:gd name="connsiteY727" fmla="*/ 991071 h 3098548"/>
                <a:gd name="connsiteX728" fmla="*/ 664696 w 5352225"/>
                <a:gd name="connsiteY728" fmla="*/ 1022367 h 3098548"/>
                <a:gd name="connsiteX729" fmla="*/ 660128 w 5352225"/>
                <a:gd name="connsiteY729" fmla="*/ 1024975 h 3098548"/>
                <a:gd name="connsiteX730" fmla="*/ 505461 w 5352225"/>
                <a:gd name="connsiteY730" fmla="*/ 1114298 h 3098548"/>
                <a:gd name="connsiteX731" fmla="*/ 499587 w 5352225"/>
                <a:gd name="connsiteY731" fmla="*/ 1116906 h 3098548"/>
                <a:gd name="connsiteX732" fmla="*/ 446074 w 5352225"/>
                <a:gd name="connsiteY732" fmla="*/ 1116906 h 3098548"/>
                <a:gd name="connsiteX733" fmla="*/ 282270 w 5352225"/>
                <a:gd name="connsiteY733" fmla="*/ 1021715 h 3098548"/>
                <a:gd name="connsiteX734" fmla="*/ 282270 w 5352225"/>
                <a:gd name="connsiteY734" fmla="*/ 990419 h 3098548"/>
                <a:gd name="connsiteX735" fmla="*/ 286186 w 5352225"/>
                <a:gd name="connsiteY735" fmla="*/ 987811 h 3098548"/>
                <a:gd name="connsiteX736" fmla="*/ 440853 w 5352225"/>
                <a:gd name="connsiteY736" fmla="*/ 898489 h 3098548"/>
                <a:gd name="connsiteX737" fmla="*/ 474136 w 5352225"/>
                <a:gd name="connsiteY737" fmla="*/ 890013 h 3098548"/>
                <a:gd name="connsiteX738" fmla="*/ 2844026 w 5352225"/>
                <a:gd name="connsiteY738" fmla="*/ 820885 h 3098548"/>
                <a:gd name="connsiteX739" fmla="*/ 2882607 w 5352225"/>
                <a:gd name="connsiteY739" fmla="*/ 829344 h 3098548"/>
                <a:gd name="connsiteX740" fmla="*/ 3060469 w 5352225"/>
                <a:gd name="connsiteY740" fmla="*/ 931504 h 3098548"/>
                <a:gd name="connsiteX741" fmla="*/ 3075509 w 5352225"/>
                <a:gd name="connsiteY741" fmla="*/ 950374 h 3098548"/>
                <a:gd name="connsiteX742" fmla="*/ 3075509 w 5352225"/>
                <a:gd name="connsiteY742" fmla="*/ 957532 h 3098548"/>
                <a:gd name="connsiteX743" fmla="*/ 3054584 w 5352225"/>
                <a:gd name="connsiteY743" fmla="*/ 982909 h 3098548"/>
                <a:gd name="connsiteX744" fmla="*/ 3002272 w 5352225"/>
                <a:gd name="connsiteY744" fmla="*/ 1012191 h 3098548"/>
                <a:gd name="connsiteX745" fmla="*/ 2995079 w 5352225"/>
                <a:gd name="connsiteY745" fmla="*/ 1016095 h 3098548"/>
                <a:gd name="connsiteX746" fmla="*/ 2913994 w 5352225"/>
                <a:gd name="connsiteY746" fmla="*/ 1016095 h 3098548"/>
                <a:gd name="connsiteX747" fmla="*/ 2736132 w 5352225"/>
                <a:gd name="connsiteY747" fmla="*/ 913935 h 3098548"/>
                <a:gd name="connsiteX748" fmla="*/ 2742017 w 5352225"/>
                <a:gd name="connsiteY748" fmla="*/ 863180 h 3098548"/>
                <a:gd name="connsiteX749" fmla="*/ 2793675 w 5352225"/>
                <a:gd name="connsiteY749" fmla="*/ 833248 h 3098548"/>
                <a:gd name="connsiteX750" fmla="*/ 2844026 w 5352225"/>
                <a:gd name="connsiteY750" fmla="*/ 820885 h 3098548"/>
                <a:gd name="connsiteX751" fmla="*/ 1954938 w 5352225"/>
                <a:gd name="connsiteY751" fmla="*/ 815126 h 3098548"/>
                <a:gd name="connsiteX752" fmla="*/ 1979780 w 5352225"/>
                <a:gd name="connsiteY752" fmla="*/ 821011 h 3098548"/>
                <a:gd name="connsiteX753" fmla="*/ 2145170 w 5352225"/>
                <a:gd name="connsiteY753" fmla="*/ 915821 h 3098548"/>
                <a:gd name="connsiteX754" fmla="*/ 2145170 w 5352225"/>
                <a:gd name="connsiteY754" fmla="*/ 947860 h 3098548"/>
                <a:gd name="connsiteX755" fmla="*/ 2141248 w 5352225"/>
                <a:gd name="connsiteY755" fmla="*/ 950476 h 3098548"/>
                <a:gd name="connsiteX756" fmla="*/ 1985663 w 5352225"/>
                <a:gd name="connsiteY756" fmla="*/ 1040055 h 3098548"/>
                <a:gd name="connsiteX757" fmla="*/ 1982394 w 5352225"/>
                <a:gd name="connsiteY757" fmla="*/ 1042017 h 3098548"/>
                <a:gd name="connsiteX758" fmla="*/ 1926828 w 5352225"/>
                <a:gd name="connsiteY758" fmla="*/ 1042017 h 3098548"/>
                <a:gd name="connsiteX759" fmla="*/ 1762745 w 5352225"/>
                <a:gd name="connsiteY759" fmla="*/ 946553 h 3098548"/>
                <a:gd name="connsiteX760" fmla="*/ 1762745 w 5352225"/>
                <a:gd name="connsiteY760" fmla="*/ 915167 h 3098548"/>
                <a:gd name="connsiteX761" fmla="*/ 1766667 w 5352225"/>
                <a:gd name="connsiteY761" fmla="*/ 912552 h 3098548"/>
                <a:gd name="connsiteX762" fmla="*/ 1921599 w 5352225"/>
                <a:gd name="connsiteY762" fmla="*/ 822972 h 3098548"/>
                <a:gd name="connsiteX763" fmla="*/ 1954938 w 5352225"/>
                <a:gd name="connsiteY763" fmla="*/ 815126 h 3098548"/>
                <a:gd name="connsiteX764" fmla="*/ 1415994 w 5352225"/>
                <a:gd name="connsiteY764" fmla="*/ 806485 h 3098548"/>
                <a:gd name="connsiteX765" fmla="*/ 1442098 w 5352225"/>
                <a:gd name="connsiteY765" fmla="*/ 812369 h 3098548"/>
                <a:gd name="connsiteX766" fmla="*/ 1606555 w 5352225"/>
                <a:gd name="connsiteY766" fmla="*/ 907833 h 3098548"/>
                <a:gd name="connsiteX767" fmla="*/ 1606555 w 5352225"/>
                <a:gd name="connsiteY767" fmla="*/ 939218 h 3098548"/>
                <a:gd name="connsiteX768" fmla="*/ 1601987 w 5352225"/>
                <a:gd name="connsiteY768" fmla="*/ 941834 h 3098548"/>
                <a:gd name="connsiteX769" fmla="*/ 1447972 w 5352225"/>
                <a:gd name="connsiteY769" fmla="*/ 1031412 h 3098548"/>
                <a:gd name="connsiteX770" fmla="*/ 1443403 w 5352225"/>
                <a:gd name="connsiteY770" fmla="*/ 1033374 h 3098548"/>
                <a:gd name="connsiteX771" fmla="*/ 1388584 w 5352225"/>
                <a:gd name="connsiteY771" fmla="*/ 1033374 h 3098548"/>
                <a:gd name="connsiteX772" fmla="*/ 1224127 w 5352225"/>
                <a:gd name="connsiteY772" fmla="*/ 938564 h 3098548"/>
                <a:gd name="connsiteX773" fmla="*/ 1224127 w 5352225"/>
                <a:gd name="connsiteY773" fmla="*/ 907179 h 3098548"/>
                <a:gd name="connsiteX774" fmla="*/ 1228043 w 5352225"/>
                <a:gd name="connsiteY774" fmla="*/ 904564 h 3098548"/>
                <a:gd name="connsiteX775" fmla="*/ 1382711 w 5352225"/>
                <a:gd name="connsiteY775" fmla="*/ 814985 h 3098548"/>
                <a:gd name="connsiteX776" fmla="*/ 1415994 w 5352225"/>
                <a:gd name="connsiteY776" fmla="*/ 806485 h 3098548"/>
                <a:gd name="connsiteX777" fmla="*/ 2384428 w 5352225"/>
                <a:gd name="connsiteY777" fmla="*/ 763280 h 3098548"/>
                <a:gd name="connsiteX778" fmla="*/ 2409228 w 5352225"/>
                <a:gd name="connsiteY778" fmla="*/ 769148 h 3098548"/>
                <a:gd name="connsiteX779" fmla="*/ 2574337 w 5352225"/>
                <a:gd name="connsiteY779" fmla="*/ 863686 h 3098548"/>
                <a:gd name="connsiteX780" fmla="*/ 2574337 w 5352225"/>
                <a:gd name="connsiteY780" fmla="*/ 895634 h 3098548"/>
                <a:gd name="connsiteX781" fmla="*/ 2570422 w 5352225"/>
                <a:gd name="connsiteY781" fmla="*/ 898242 h 3098548"/>
                <a:gd name="connsiteX782" fmla="*/ 2415101 w 5352225"/>
                <a:gd name="connsiteY782" fmla="*/ 986913 h 3098548"/>
                <a:gd name="connsiteX783" fmla="*/ 2409228 w 5352225"/>
                <a:gd name="connsiteY783" fmla="*/ 990173 h 3098548"/>
                <a:gd name="connsiteX784" fmla="*/ 2356366 w 5352225"/>
                <a:gd name="connsiteY784" fmla="*/ 990173 h 3098548"/>
                <a:gd name="connsiteX785" fmla="*/ 2191909 w 5352225"/>
                <a:gd name="connsiteY785" fmla="*/ 894982 h 3098548"/>
                <a:gd name="connsiteX786" fmla="*/ 2191909 w 5352225"/>
                <a:gd name="connsiteY786" fmla="*/ 863686 h 3098548"/>
                <a:gd name="connsiteX787" fmla="*/ 2195825 w 5352225"/>
                <a:gd name="connsiteY787" fmla="*/ 861078 h 3098548"/>
                <a:gd name="connsiteX788" fmla="*/ 2351145 w 5352225"/>
                <a:gd name="connsiteY788" fmla="*/ 771756 h 3098548"/>
                <a:gd name="connsiteX789" fmla="*/ 2384428 w 5352225"/>
                <a:gd name="connsiteY789" fmla="*/ 763280 h 3098548"/>
                <a:gd name="connsiteX790" fmla="*/ 192191 w 5352225"/>
                <a:gd name="connsiteY790" fmla="*/ 728716 h 3098548"/>
                <a:gd name="connsiteX791" fmla="*/ 217599 w 5352225"/>
                <a:gd name="connsiteY791" fmla="*/ 735236 h 3098548"/>
                <a:gd name="connsiteX792" fmla="*/ 382428 w 5352225"/>
                <a:gd name="connsiteY792" fmla="*/ 829774 h 3098548"/>
                <a:gd name="connsiteX793" fmla="*/ 382428 w 5352225"/>
                <a:gd name="connsiteY793" fmla="*/ 861070 h 3098548"/>
                <a:gd name="connsiteX794" fmla="*/ 377867 w 5352225"/>
                <a:gd name="connsiteY794" fmla="*/ 863678 h 3098548"/>
                <a:gd name="connsiteX795" fmla="*/ 223463 w 5352225"/>
                <a:gd name="connsiteY795" fmla="*/ 953001 h 3098548"/>
                <a:gd name="connsiteX796" fmla="*/ 218251 w 5352225"/>
                <a:gd name="connsiteY796" fmla="*/ 955609 h 3098548"/>
                <a:gd name="connsiteX797" fmla="*/ 164828 w 5352225"/>
                <a:gd name="connsiteY797" fmla="*/ 955609 h 3098548"/>
                <a:gd name="connsiteX798" fmla="*/ 0 w 5352225"/>
                <a:gd name="connsiteY798" fmla="*/ 860418 h 3098548"/>
                <a:gd name="connsiteX799" fmla="*/ 0 w 5352225"/>
                <a:gd name="connsiteY799" fmla="*/ 830426 h 3098548"/>
                <a:gd name="connsiteX800" fmla="*/ 5212 w 5352225"/>
                <a:gd name="connsiteY800" fmla="*/ 826514 h 3098548"/>
                <a:gd name="connsiteX801" fmla="*/ 158965 w 5352225"/>
                <a:gd name="connsiteY801" fmla="*/ 737192 h 3098548"/>
                <a:gd name="connsiteX802" fmla="*/ 192191 w 5352225"/>
                <a:gd name="connsiteY802" fmla="*/ 728716 h 3098548"/>
                <a:gd name="connsiteX803" fmla="*/ 2559670 w 5352225"/>
                <a:gd name="connsiteY803" fmla="*/ 656709 h 3098548"/>
                <a:gd name="connsiteX804" fmla="*/ 2598905 w 5352225"/>
                <a:gd name="connsiteY804" fmla="*/ 665819 h 3098548"/>
                <a:gd name="connsiteX805" fmla="*/ 2776767 w 5352225"/>
                <a:gd name="connsiteY805" fmla="*/ 767328 h 3098548"/>
                <a:gd name="connsiteX806" fmla="*/ 2770228 w 5352225"/>
                <a:gd name="connsiteY806" fmla="*/ 818733 h 3098548"/>
                <a:gd name="connsiteX807" fmla="*/ 2717916 w 5352225"/>
                <a:gd name="connsiteY807" fmla="*/ 848666 h 3098548"/>
                <a:gd name="connsiteX808" fmla="*/ 2712031 w 5352225"/>
                <a:gd name="connsiteY808" fmla="*/ 851919 h 3098548"/>
                <a:gd name="connsiteX809" fmla="*/ 2629638 w 5352225"/>
                <a:gd name="connsiteY809" fmla="*/ 851919 h 3098548"/>
                <a:gd name="connsiteX810" fmla="*/ 2451776 w 5352225"/>
                <a:gd name="connsiteY810" fmla="*/ 749759 h 3098548"/>
                <a:gd name="connsiteX811" fmla="*/ 2436736 w 5352225"/>
                <a:gd name="connsiteY811" fmla="*/ 732190 h 3098548"/>
                <a:gd name="connsiteX812" fmla="*/ 2436736 w 5352225"/>
                <a:gd name="connsiteY812" fmla="*/ 723731 h 3098548"/>
                <a:gd name="connsiteX813" fmla="*/ 2458315 w 5352225"/>
                <a:gd name="connsiteY813" fmla="*/ 699004 h 3098548"/>
                <a:gd name="connsiteX814" fmla="*/ 2509974 w 5352225"/>
                <a:gd name="connsiteY814" fmla="*/ 669072 h 3098548"/>
                <a:gd name="connsiteX815" fmla="*/ 2559670 w 5352225"/>
                <a:gd name="connsiteY815" fmla="*/ 656709 h 3098548"/>
                <a:gd name="connsiteX816" fmla="*/ 1678427 w 5352225"/>
                <a:gd name="connsiteY816" fmla="*/ 653829 h 3098548"/>
                <a:gd name="connsiteX817" fmla="*/ 1703835 w 5352225"/>
                <a:gd name="connsiteY817" fmla="*/ 660349 h 3098548"/>
                <a:gd name="connsiteX818" fmla="*/ 1868664 w 5352225"/>
                <a:gd name="connsiteY818" fmla="*/ 754887 h 3098548"/>
                <a:gd name="connsiteX819" fmla="*/ 1868664 w 5352225"/>
                <a:gd name="connsiteY819" fmla="*/ 786183 h 3098548"/>
                <a:gd name="connsiteX820" fmla="*/ 1864103 w 5352225"/>
                <a:gd name="connsiteY820" fmla="*/ 788791 h 3098548"/>
                <a:gd name="connsiteX821" fmla="*/ 1709699 w 5352225"/>
                <a:gd name="connsiteY821" fmla="*/ 878114 h 3098548"/>
                <a:gd name="connsiteX822" fmla="*/ 1703835 w 5352225"/>
                <a:gd name="connsiteY822" fmla="*/ 880722 h 3098548"/>
                <a:gd name="connsiteX823" fmla="*/ 1650413 w 5352225"/>
                <a:gd name="connsiteY823" fmla="*/ 880722 h 3098548"/>
                <a:gd name="connsiteX824" fmla="*/ 1486236 w 5352225"/>
                <a:gd name="connsiteY824" fmla="*/ 785531 h 3098548"/>
                <a:gd name="connsiteX825" fmla="*/ 1486236 w 5352225"/>
                <a:gd name="connsiteY825" fmla="*/ 754887 h 3098548"/>
                <a:gd name="connsiteX826" fmla="*/ 1490796 w 5352225"/>
                <a:gd name="connsiteY826" fmla="*/ 751627 h 3098548"/>
                <a:gd name="connsiteX827" fmla="*/ 1645201 w 5352225"/>
                <a:gd name="connsiteY827" fmla="*/ 662305 h 3098548"/>
                <a:gd name="connsiteX828" fmla="*/ 1678427 w 5352225"/>
                <a:gd name="connsiteY828" fmla="*/ 653829 h 3098548"/>
                <a:gd name="connsiteX829" fmla="*/ 1140137 w 5352225"/>
                <a:gd name="connsiteY829" fmla="*/ 645188 h 3098548"/>
                <a:gd name="connsiteX830" fmla="*/ 1165589 w 5352225"/>
                <a:gd name="connsiteY830" fmla="*/ 651056 h 3098548"/>
                <a:gd name="connsiteX831" fmla="*/ 1330046 w 5352225"/>
                <a:gd name="connsiteY831" fmla="*/ 746246 h 3098548"/>
                <a:gd name="connsiteX832" fmla="*/ 1330046 w 5352225"/>
                <a:gd name="connsiteY832" fmla="*/ 778193 h 3098548"/>
                <a:gd name="connsiteX833" fmla="*/ 1326131 w 5352225"/>
                <a:gd name="connsiteY833" fmla="*/ 780149 h 3098548"/>
                <a:gd name="connsiteX834" fmla="*/ 1171463 w 5352225"/>
                <a:gd name="connsiteY834" fmla="*/ 869471 h 3098548"/>
                <a:gd name="connsiteX835" fmla="*/ 1166242 w 5352225"/>
                <a:gd name="connsiteY835" fmla="*/ 872079 h 3098548"/>
                <a:gd name="connsiteX836" fmla="*/ 1112728 w 5352225"/>
                <a:gd name="connsiteY836" fmla="*/ 872079 h 3098548"/>
                <a:gd name="connsiteX837" fmla="*/ 947618 w 5352225"/>
                <a:gd name="connsiteY837" fmla="*/ 776889 h 3098548"/>
                <a:gd name="connsiteX838" fmla="*/ 947618 w 5352225"/>
                <a:gd name="connsiteY838" fmla="*/ 746246 h 3098548"/>
                <a:gd name="connsiteX839" fmla="*/ 952186 w 5352225"/>
                <a:gd name="connsiteY839" fmla="*/ 742986 h 3098548"/>
                <a:gd name="connsiteX840" fmla="*/ 1106854 w 5352225"/>
                <a:gd name="connsiteY840" fmla="*/ 653664 h 3098548"/>
                <a:gd name="connsiteX841" fmla="*/ 1140137 w 5352225"/>
                <a:gd name="connsiteY841" fmla="*/ 645188 h 3098548"/>
                <a:gd name="connsiteX842" fmla="*/ 2098954 w 5352225"/>
                <a:gd name="connsiteY842" fmla="*/ 599103 h 3098548"/>
                <a:gd name="connsiteX843" fmla="*/ 2123796 w 5352225"/>
                <a:gd name="connsiteY843" fmla="*/ 604971 h 3098548"/>
                <a:gd name="connsiteX844" fmla="*/ 2289186 w 5352225"/>
                <a:gd name="connsiteY844" fmla="*/ 700161 h 3098548"/>
                <a:gd name="connsiteX845" fmla="*/ 2289186 w 5352225"/>
                <a:gd name="connsiteY845" fmla="*/ 731456 h 3098548"/>
                <a:gd name="connsiteX846" fmla="*/ 2285264 w 5352225"/>
                <a:gd name="connsiteY846" fmla="*/ 734064 h 3098548"/>
                <a:gd name="connsiteX847" fmla="*/ 2129679 w 5352225"/>
                <a:gd name="connsiteY847" fmla="*/ 823386 h 3098548"/>
                <a:gd name="connsiteX848" fmla="*/ 2125103 w 5352225"/>
                <a:gd name="connsiteY848" fmla="*/ 825994 h 3098548"/>
                <a:gd name="connsiteX849" fmla="*/ 2070844 w 5352225"/>
                <a:gd name="connsiteY849" fmla="*/ 825994 h 3098548"/>
                <a:gd name="connsiteX850" fmla="*/ 1906761 w 5352225"/>
                <a:gd name="connsiteY850" fmla="*/ 730804 h 3098548"/>
                <a:gd name="connsiteX851" fmla="*/ 1906761 w 5352225"/>
                <a:gd name="connsiteY851" fmla="*/ 699509 h 3098548"/>
                <a:gd name="connsiteX852" fmla="*/ 1910683 w 5352225"/>
                <a:gd name="connsiteY852" fmla="*/ 696901 h 3098548"/>
                <a:gd name="connsiteX853" fmla="*/ 2065615 w 5352225"/>
                <a:gd name="connsiteY853" fmla="*/ 607579 h 3098548"/>
                <a:gd name="connsiteX854" fmla="*/ 2098954 w 5352225"/>
                <a:gd name="connsiteY854" fmla="*/ 599103 h 3098548"/>
                <a:gd name="connsiteX855" fmla="*/ 474744 w 5352225"/>
                <a:gd name="connsiteY855" fmla="*/ 570301 h 3098548"/>
                <a:gd name="connsiteX856" fmla="*/ 515848 w 5352225"/>
                <a:gd name="connsiteY856" fmla="*/ 580071 h 3098548"/>
                <a:gd name="connsiteX857" fmla="*/ 1049558 w 5352225"/>
                <a:gd name="connsiteY857" fmla="*/ 887507 h 3098548"/>
                <a:gd name="connsiteX858" fmla="*/ 1043033 w 5352225"/>
                <a:gd name="connsiteY858" fmla="*/ 942220 h 3098548"/>
                <a:gd name="connsiteX859" fmla="*/ 925591 w 5352225"/>
                <a:gd name="connsiteY859" fmla="*/ 1009308 h 3098548"/>
                <a:gd name="connsiteX860" fmla="*/ 917762 w 5352225"/>
                <a:gd name="connsiteY860" fmla="*/ 1013216 h 3098548"/>
                <a:gd name="connsiteX861" fmla="*/ 831637 w 5352225"/>
                <a:gd name="connsiteY861" fmla="*/ 1013216 h 3098548"/>
                <a:gd name="connsiteX862" fmla="*/ 297928 w 5352225"/>
                <a:gd name="connsiteY862" fmla="*/ 705781 h 3098548"/>
                <a:gd name="connsiteX863" fmla="*/ 282269 w 5352225"/>
                <a:gd name="connsiteY863" fmla="*/ 687543 h 3098548"/>
                <a:gd name="connsiteX864" fmla="*/ 282269 w 5352225"/>
                <a:gd name="connsiteY864" fmla="*/ 677773 h 3098548"/>
                <a:gd name="connsiteX865" fmla="*/ 305105 w 5352225"/>
                <a:gd name="connsiteY865" fmla="*/ 651068 h 3098548"/>
                <a:gd name="connsiteX866" fmla="*/ 421895 w 5352225"/>
                <a:gd name="connsiteY866" fmla="*/ 583979 h 3098548"/>
                <a:gd name="connsiteX867" fmla="*/ 474744 w 5352225"/>
                <a:gd name="connsiteY867" fmla="*/ 570301 h 3098548"/>
                <a:gd name="connsiteX868" fmla="*/ 1401593 w 5352225"/>
                <a:gd name="connsiteY868" fmla="*/ 495412 h 3098548"/>
                <a:gd name="connsiteX869" fmla="*/ 1427697 w 5352225"/>
                <a:gd name="connsiteY869" fmla="*/ 501296 h 3098548"/>
                <a:gd name="connsiteX870" fmla="*/ 1592153 w 5352225"/>
                <a:gd name="connsiteY870" fmla="*/ 596106 h 3098548"/>
                <a:gd name="connsiteX871" fmla="*/ 1592153 w 5352225"/>
                <a:gd name="connsiteY871" fmla="*/ 627491 h 3098548"/>
                <a:gd name="connsiteX872" fmla="*/ 1587585 w 5352225"/>
                <a:gd name="connsiteY872" fmla="*/ 630107 h 3098548"/>
                <a:gd name="connsiteX873" fmla="*/ 1432918 w 5352225"/>
                <a:gd name="connsiteY873" fmla="*/ 719685 h 3098548"/>
                <a:gd name="connsiteX874" fmla="*/ 1427697 w 5352225"/>
                <a:gd name="connsiteY874" fmla="*/ 722301 h 3098548"/>
                <a:gd name="connsiteX875" fmla="*/ 1374183 w 5352225"/>
                <a:gd name="connsiteY875" fmla="*/ 722301 h 3098548"/>
                <a:gd name="connsiteX876" fmla="*/ 1209727 w 5352225"/>
                <a:gd name="connsiteY876" fmla="*/ 627491 h 3098548"/>
                <a:gd name="connsiteX877" fmla="*/ 1209727 w 5352225"/>
                <a:gd name="connsiteY877" fmla="*/ 595452 h 3098548"/>
                <a:gd name="connsiteX878" fmla="*/ 1213643 w 5352225"/>
                <a:gd name="connsiteY878" fmla="*/ 592837 h 3098548"/>
                <a:gd name="connsiteX879" fmla="*/ 1368310 w 5352225"/>
                <a:gd name="connsiteY879" fmla="*/ 503912 h 3098548"/>
                <a:gd name="connsiteX880" fmla="*/ 1401593 w 5352225"/>
                <a:gd name="connsiteY880" fmla="*/ 495412 h 3098548"/>
                <a:gd name="connsiteX881" fmla="*/ 2276606 w 5352225"/>
                <a:gd name="connsiteY881" fmla="*/ 492531 h 3098548"/>
                <a:gd name="connsiteX882" fmla="*/ 2315187 w 5352225"/>
                <a:gd name="connsiteY882" fmla="*/ 500990 h 3098548"/>
                <a:gd name="connsiteX883" fmla="*/ 2493049 w 5352225"/>
                <a:gd name="connsiteY883" fmla="*/ 603150 h 3098548"/>
                <a:gd name="connsiteX884" fmla="*/ 2508089 w 5352225"/>
                <a:gd name="connsiteY884" fmla="*/ 621370 h 3098548"/>
                <a:gd name="connsiteX885" fmla="*/ 2508089 w 5352225"/>
                <a:gd name="connsiteY885" fmla="*/ 630479 h 3098548"/>
                <a:gd name="connsiteX886" fmla="*/ 2487164 w 5352225"/>
                <a:gd name="connsiteY886" fmla="*/ 654555 h 3098548"/>
                <a:gd name="connsiteX887" fmla="*/ 2434852 w 5352225"/>
                <a:gd name="connsiteY887" fmla="*/ 684488 h 3098548"/>
                <a:gd name="connsiteX888" fmla="*/ 2428966 w 5352225"/>
                <a:gd name="connsiteY888" fmla="*/ 687741 h 3098548"/>
                <a:gd name="connsiteX889" fmla="*/ 2346574 w 5352225"/>
                <a:gd name="connsiteY889" fmla="*/ 687741 h 3098548"/>
                <a:gd name="connsiteX890" fmla="*/ 2168712 w 5352225"/>
                <a:gd name="connsiteY890" fmla="*/ 585581 h 3098548"/>
                <a:gd name="connsiteX891" fmla="*/ 2174597 w 5352225"/>
                <a:gd name="connsiteY891" fmla="*/ 534176 h 3098548"/>
                <a:gd name="connsiteX892" fmla="*/ 2226909 w 5352225"/>
                <a:gd name="connsiteY892" fmla="*/ 504243 h 3098548"/>
                <a:gd name="connsiteX893" fmla="*/ 2276606 w 5352225"/>
                <a:gd name="connsiteY893" fmla="*/ 492531 h 3098548"/>
                <a:gd name="connsiteX894" fmla="*/ 1817338 w 5352225"/>
                <a:gd name="connsiteY894" fmla="*/ 437806 h 3098548"/>
                <a:gd name="connsiteX895" fmla="*/ 1842179 w 5352225"/>
                <a:gd name="connsiteY895" fmla="*/ 443707 h 3098548"/>
                <a:gd name="connsiteX896" fmla="*/ 2006916 w 5352225"/>
                <a:gd name="connsiteY896" fmla="*/ 538135 h 3098548"/>
                <a:gd name="connsiteX897" fmla="*/ 2006916 w 5352225"/>
                <a:gd name="connsiteY897" fmla="*/ 569610 h 3098548"/>
                <a:gd name="connsiteX898" fmla="*/ 2002340 w 5352225"/>
                <a:gd name="connsiteY898" fmla="*/ 572233 h 3098548"/>
                <a:gd name="connsiteX899" fmla="*/ 1848063 w 5352225"/>
                <a:gd name="connsiteY899" fmla="*/ 662726 h 3098548"/>
                <a:gd name="connsiteX900" fmla="*/ 1844140 w 5352225"/>
                <a:gd name="connsiteY900" fmla="*/ 664693 h 3098548"/>
                <a:gd name="connsiteX901" fmla="*/ 1789228 w 5352225"/>
                <a:gd name="connsiteY901" fmla="*/ 664693 h 3098548"/>
                <a:gd name="connsiteX902" fmla="*/ 1624491 w 5352225"/>
                <a:gd name="connsiteY902" fmla="*/ 569610 h 3098548"/>
                <a:gd name="connsiteX903" fmla="*/ 1624491 w 5352225"/>
                <a:gd name="connsiteY903" fmla="*/ 538135 h 3098548"/>
                <a:gd name="connsiteX904" fmla="*/ 1628413 w 5352225"/>
                <a:gd name="connsiteY904" fmla="*/ 535512 h 3098548"/>
                <a:gd name="connsiteX905" fmla="*/ 1783998 w 5352225"/>
                <a:gd name="connsiteY905" fmla="*/ 446330 h 3098548"/>
                <a:gd name="connsiteX906" fmla="*/ 1817338 w 5352225"/>
                <a:gd name="connsiteY906" fmla="*/ 437806 h 3098548"/>
                <a:gd name="connsiteX907" fmla="*/ 736852 w 5352225"/>
                <a:gd name="connsiteY907" fmla="*/ 417643 h 3098548"/>
                <a:gd name="connsiteX908" fmla="*/ 769439 w 5352225"/>
                <a:gd name="connsiteY908" fmla="*/ 425508 h 3098548"/>
                <a:gd name="connsiteX909" fmla="*/ 1054904 w 5352225"/>
                <a:gd name="connsiteY909" fmla="*/ 590688 h 3098548"/>
                <a:gd name="connsiteX910" fmla="*/ 1067939 w 5352225"/>
                <a:gd name="connsiteY910" fmla="*/ 607074 h 3098548"/>
                <a:gd name="connsiteX911" fmla="*/ 1067939 w 5352225"/>
                <a:gd name="connsiteY911" fmla="*/ 611663 h 3098548"/>
                <a:gd name="connsiteX912" fmla="*/ 1049690 w 5352225"/>
                <a:gd name="connsiteY912" fmla="*/ 633949 h 3098548"/>
                <a:gd name="connsiteX913" fmla="*/ 912172 w 5352225"/>
                <a:gd name="connsiteY913" fmla="*/ 713916 h 3098548"/>
                <a:gd name="connsiteX914" fmla="*/ 906958 w 5352225"/>
                <a:gd name="connsiteY914" fmla="*/ 716538 h 3098548"/>
                <a:gd name="connsiteX915" fmla="*/ 837221 w 5352225"/>
                <a:gd name="connsiteY915" fmla="*/ 716538 h 3098548"/>
                <a:gd name="connsiteX916" fmla="*/ 551756 w 5352225"/>
                <a:gd name="connsiteY916" fmla="*/ 550704 h 3098548"/>
                <a:gd name="connsiteX917" fmla="*/ 557621 w 5352225"/>
                <a:gd name="connsiteY917" fmla="*/ 507443 h 3098548"/>
                <a:gd name="connsiteX918" fmla="*/ 694488 w 5352225"/>
                <a:gd name="connsiteY918" fmla="*/ 428130 h 3098548"/>
                <a:gd name="connsiteX919" fmla="*/ 736852 w 5352225"/>
                <a:gd name="connsiteY919" fmla="*/ 417643 h 3098548"/>
                <a:gd name="connsiteX920" fmla="*/ 1991817 w 5352225"/>
                <a:gd name="connsiteY920" fmla="*/ 331234 h 3098548"/>
                <a:gd name="connsiteX921" fmla="*/ 2030467 w 5352225"/>
                <a:gd name="connsiteY921" fmla="*/ 340374 h 3098548"/>
                <a:gd name="connsiteX922" fmla="*/ 2209306 w 5352225"/>
                <a:gd name="connsiteY922" fmla="*/ 442875 h 3098548"/>
                <a:gd name="connsiteX923" fmla="*/ 2202755 w 5352225"/>
                <a:gd name="connsiteY923" fmla="*/ 493146 h 3098548"/>
                <a:gd name="connsiteX924" fmla="*/ 2150348 w 5352225"/>
                <a:gd name="connsiteY924" fmla="*/ 523178 h 3098548"/>
                <a:gd name="connsiteX925" fmla="*/ 2144452 w 5352225"/>
                <a:gd name="connsiteY925" fmla="*/ 526442 h 3098548"/>
                <a:gd name="connsiteX926" fmla="*/ 2061911 w 5352225"/>
                <a:gd name="connsiteY926" fmla="*/ 526442 h 3098548"/>
                <a:gd name="connsiteX927" fmla="*/ 1884383 w 5352225"/>
                <a:gd name="connsiteY927" fmla="*/ 425247 h 3098548"/>
                <a:gd name="connsiteX928" fmla="*/ 1869316 w 5352225"/>
                <a:gd name="connsiteY928" fmla="*/ 406314 h 3098548"/>
                <a:gd name="connsiteX929" fmla="*/ 1869316 w 5352225"/>
                <a:gd name="connsiteY929" fmla="*/ 397826 h 3098548"/>
                <a:gd name="connsiteX930" fmla="*/ 1890934 w 5352225"/>
                <a:gd name="connsiteY930" fmla="*/ 373670 h 3098548"/>
                <a:gd name="connsiteX931" fmla="*/ 1942031 w 5352225"/>
                <a:gd name="connsiteY931" fmla="*/ 343638 h 3098548"/>
                <a:gd name="connsiteX932" fmla="*/ 1991817 w 5352225"/>
                <a:gd name="connsiteY932" fmla="*/ 331234 h 3098548"/>
                <a:gd name="connsiteX933" fmla="*/ 1531858 w 5352225"/>
                <a:gd name="connsiteY933" fmla="*/ 273629 h 3098548"/>
                <a:gd name="connsiteX934" fmla="*/ 1556658 w 5352225"/>
                <a:gd name="connsiteY934" fmla="*/ 279514 h 3098548"/>
                <a:gd name="connsiteX935" fmla="*/ 1721767 w 5352225"/>
                <a:gd name="connsiteY935" fmla="*/ 374324 h 3098548"/>
                <a:gd name="connsiteX936" fmla="*/ 1721767 w 5352225"/>
                <a:gd name="connsiteY936" fmla="*/ 405709 h 3098548"/>
                <a:gd name="connsiteX937" fmla="*/ 1717199 w 5352225"/>
                <a:gd name="connsiteY937" fmla="*/ 408979 h 3098548"/>
                <a:gd name="connsiteX938" fmla="*/ 1562531 w 5352225"/>
                <a:gd name="connsiteY938" fmla="*/ 497904 h 3098548"/>
                <a:gd name="connsiteX939" fmla="*/ 1557310 w 5352225"/>
                <a:gd name="connsiteY939" fmla="*/ 500520 h 3098548"/>
                <a:gd name="connsiteX940" fmla="*/ 1503796 w 5352225"/>
                <a:gd name="connsiteY940" fmla="*/ 500520 h 3098548"/>
                <a:gd name="connsiteX941" fmla="*/ 1339339 w 5352225"/>
                <a:gd name="connsiteY941" fmla="*/ 405709 h 3098548"/>
                <a:gd name="connsiteX942" fmla="*/ 1339339 w 5352225"/>
                <a:gd name="connsiteY942" fmla="*/ 373670 h 3098548"/>
                <a:gd name="connsiteX943" fmla="*/ 1343255 w 5352225"/>
                <a:gd name="connsiteY943" fmla="*/ 371708 h 3098548"/>
                <a:gd name="connsiteX944" fmla="*/ 1498575 w 5352225"/>
                <a:gd name="connsiteY944" fmla="*/ 282129 h 3098548"/>
                <a:gd name="connsiteX945" fmla="*/ 1531858 w 5352225"/>
                <a:gd name="connsiteY945" fmla="*/ 273629 h 3098548"/>
                <a:gd name="connsiteX946" fmla="*/ 990555 w 5352225"/>
                <a:gd name="connsiteY946" fmla="*/ 262106 h 3098548"/>
                <a:gd name="connsiteX947" fmla="*/ 1023199 w 5352225"/>
                <a:gd name="connsiteY947" fmla="*/ 269927 h 3098548"/>
                <a:gd name="connsiteX948" fmla="*/ 1316990 w 5352225"/>
                <a:gd name="connsiteY948" fmla="*/ 438742 h 3098548"/>
                <a:gd name="connsiteX949" fmla="*/ 1330047 w 5352225"/>
                <a:gd name="connsiteY949" fmla="*/ 456341 h 3098548"/>
                <a:gd name="connsiteX950" fmla="*/ 1330047 w 5352225"/>
                <a:gd name="connsiteY950" fmla="*/ 459600 h 3098548"/>
                <a:gd name="connsiteX951" fmla="*/ 1311114 w 5352225"/>
                <a:gd name="connsiteY951" fmla="*/ 482413 h 3098548"/>
                <a:gd name="connsiteX952" fmla="*/ 1174664 w 5352225"/>
                <a:gd name="connsiteY952" fmla="*/ 560628 h 3098548"/>
                <a:gd name="connsiteX953" fmla="*/ 1168136 w 5352225"/>
                <a:gd name="connsiteY953" fmla="*/ 563887 h 3098548"/>
                <a:gd name="connsiteX954" fmla="*/ 1098931 w 5352225"/>
                <a:gd name="connsiteY954" fmla="*/ 563887 h 3098548"/>
                <a:gd name="connsiteX955" fmla="*/ 805140 w 5352225"/>
                <a:gd name="connsiteY955" fmla="*/ 395724 h 3098548"/>
                <a:gd name="connsiteX956" fmla="*/ 792083 w 5352225"/>
                <a:gd name="connsiteY956" fmla="*/ 377474 h 3098548"/>
                <a:gd name="connsiteX957" fmla="*/ 792083 w 5352225"/>
                <a:gd name="connsiteY957" fmla="*/ 374215 h 3098548"/>
                <a:gd name="connsiteX958" fmla="*/ 811016 w 5352225"/>
                <a:gd name="connsiteY958" fmla="*/ 351402 h 3098548"/>
                <a:gd name="connsiteX959" fmla="*/ 947466 w 5352225"/>
                <a:gd name="connsiteY959" fmla="*/ 273186 h 3098548"/>
                <a:gd name="connsiteX960" fmla="*/ 990555 w 5352225"/>
                <a:gd name="connsiteY960" fmla="*/ 262106 h 3098548"/>
                <a:gd name="connsiteX961" fmla="*/ 1709423 w 5352225"/>
                <a:gd name="connsiteY961" fmla="*/ 167057 h 3098548"/>
                <a:gd name="connsiteX962" fmla="*/ 1748073 w 5352225"/>
                <a:gd name="connsiteY962" fmla="*/ 175516 h 3098548"/>
                <a:gd name="connsiteX963" fmla="*/ 1925602 w 5352225"/>
                <a:gd name="connsiteY963" fmla="*/ 277676 h 3098548"/>
                <a:gd name="connsiteX964" fmla="*/ 1940669 w 5352225"/>
                <a:gd name="connsiteY964" fmla="*/ 295245 h 3098548"/>
                <a:gd name="connsiteX965" fmla="*/ 1940669 w 5352225"/>
                <a:gd name="connsiteY965" fmla="*/ 304355 h 3098548"/>
                <a:gd name="connsiteX966" fmla="*/ 1919706 w 5352225"/>
                <a:gd name="connsiteY966" fmla="*/ 328431 h 3098548"/>
                <a:gd name="connsiteX967" fmla="*/ 1867954 w 5352225"/>
                <a:gd name="connsiteY967" fmla="*/ 358363 h 3098548"/>
                <a:gd name="connsiteX968" fmla="*/ 1860093 w 5352225"/>
                <a:gd name="connsiteY968" fmla="*/ 362267 h 3098548"/>
                <a:gd name="connsiteX969" fmla="*/ 1779518 w 5352225"/>
                <a:gd name="connsiteY969" fmla="*/ 362267 h 3098548"/>
                <a:gd name="connsiteX970" fmla="*/ 1600679 w 5352225"/>
                <a:gd name="connsiteY970" fmla="*/ 260107 h 3098548"/>
                <a:gd name="connsiteX971" fmla="*/ 1607230 w 5352225"/>
                <a:gd name="connsiteY971" fmla="*/ 209352 h 3098548"/>
                <a:gd name="connsiteX972" fmla="*/ 1659637 w 5352225"/>
                <a:gd name="connsiteY972" fmla="*/ 179420 h 3098548"/>
                <a:gd name="connsiteX973" fmla="*/ 1709423 w 5352225"/>
                <a:gd name="connsiteY973" fmla="*/ 167057 h 3098548"/>
                <a:gd name="connsiteX974" fmla="*/ 1249588 w 5352225"/>
                <a:gd name="connsiteY974" fmla="*/ 109452 h 3098548"/>
                <a:gd name="connsiteX975" fmla="*/ 1274388 w 5352225"/>
                <a:gd name="connsiteY975" fmla="*/ 115972 h 3098548"/>
                <a:gd name="connsiteX976" fmla="*/ 1439497 w 5352225"/>
                <a:gd name="connsiteY976" fmla="*/ 210510 h 3098548"/>
                <a:gd name="connsiteX977" fmla="*/ 1439497 w 5352225"/>
                <a:gd name="connsiteY977" fmla="*/ 241805 h 3098548"/>
                <a:gd name="connsiteX978" fmla="*/ 1434929 w 5352225"/>
                <a:gd name="connsiteY978" fmla="*/ 245065 h 3098548"/>
                <a:gd name="connsiteX979" fmla="*/ 1280261 w 5352225"/>
                <a:gd name="connsiteY979" fmla="*/ 333735 h 3098548"/>
                <a:gd name="connsiteX980" fmla="*/ 1275040 w 5352225"/>
                <a:gd name="connsiteY980" fmla="*/ 336343 h 3098548"/>
                <a:gd name="connsiteX981" fmla="*/ 1221526 w 5352225"/>
                <a:gd name="connsiteY981" fmla="*/ 336343 h 3098548"/>
                <a:gd name="connsiteX982" fmla="*/ 1057069 w 5352225"/>
                <a:gd name="connsiteY982" fmla="*/ 241153 h 3098548"/>
                <a:gd name="connsiteX983" fmla="*/ 1057069 w 5352225"/>
                <a:gd name="connsiteY983" fmla="*/ 209206 h 3098548"/>
                <a:gd name="connsiteX984" fmla="*/ 1060985 w 5352225"/>
                <a:gd name="connsiteY984" fmla="*/ 207250 h 3098548"/>
                <a:gd name="connsiteX985" fmla="*/ 1215653 w 5352225"/>
                <a:gd name="connsiteY985" fmla="*/ 117928 h 3098548"/>
                <a:gd name="connsiteX986" fmla="*/ 1249588 w 5352225"/>
                <a:gd name="connsiteY986" fmla="*/ 109452 h 3098548"/>
                <a:gd name="connsiteX987" fmla="*/ 1421950 w 5352225"/>
                <a:gd name="connsiteY987" fmla="*/ 0 h 3098548"/>
                <a:gd name="connsiteX988" fmla="*/ 1460531 w 5352225"/>
                <a:gd name="connsiteY988" fmla="*/ 8431 h 3098548"/>
                <a:gd name="connsiteX989" fmla="*/ 1638393 w 5352225"/>
                <a:gd name="connsiteY989" fmla="*/ 110901 h 3098548"/>
                <a:gd name="connsiteX990" fmla="*/ 1632508 w 5352225"/>
                <a:gd name="connsiteY990" fmla="*/ 161488 h 3098548"/>
                <a:gd name="connsiteX991" fmla="*/ 1580196 w 5352225"/>
                <a:gd name="connsiteY991" fmla="*/ 191321 h 3098548"/>
                <a:gd name="connsiteX992" fmla="*/ 1572349 w 5352225"/>
                <a:gd name="connsiteY992" fmla="*/ 195212 h 3098548"/>
                <a:gd name="connsiteX993" fmla="*/ 1491918 w 5352225"/>
                <a:gd name="connsiteY993" fmla="*/ 195212 h 3098548"/>
                <a:gd name="connsiteX994" fmla="*/ 1314056 w 5352225"/>
                <a:gd name="connsiteY994" fmla="*/ 92742 h 3098548"/>
                <a:gd name="connsiteX995" fmla="*/ 1299016 w 5352225"/>
                <a:gd name="connsiteY995" fmla="*/ 74583 h 3098548"/>
                <a:gd name="connsiteX996" fmla="*/ 1299016 w 5352225"/>
                <a:gd name="connsiteY996" fmla="*/ 65503 h 3098548"/>
                <a:gd name="connsiteX997" fmla="*/ 1319941 w 5352225"/>
                <a:gd name="connsiteY997" fmla="*/ 42155 h 3098548"/>
                <a:gd name="connsiteX998" fmla="*/ 1372254 w 5352225"/>
                <a:gd name="connsiteY998" fmla="*/ 12971 h 3098548"/>
                <a:gd name="connsiteX999" fmla="*/ 1421950 w 5352225"/>
                <a:gd name="connsiteY999" fmla="*/ 0 h 309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Lst>
              <a:rect l="l" t="t" r="r" b="b"/>
              <a:pathLst>
                <a:path w="5352225" h="3098548">
                  <a:moveTo>
                    <a:pt x="3747381" y="2935027"/>
                  </a:moveTo>
                  <a:cubicBezTo>
                    <a:pt x="3753902" y="2935027"/>
                    <a:pt x="3759771" y="2936340"/>
                    <a:pt x="3764336" y="2938967"/>
                  </a:cubicBezTo>
                  <a:lnTo>
                    <a:pt x="3948241" y="3045355"/>
                  </a:lnTo>
                  <a:lnTo>
                    <a:pt x="3948241" y="3066369"/>
                  </a:lnTo>
                  <a:cubicBezTo>
                    <a:pt x="3947589" y="3067026"/>
                    <a:pt x="3946937" y="3067026"/>
                    <a:pt x="3945632" y="3067683"/>
                  </a:cubicBezTo>
                  <a:lnTo>
                    <a:pt x="3894113" y="3097235"/>
                  </a:lnTo>
                  <a:cubicBezTo>
                    <a:pt x="3893461" y="3097892"/>
                    <a:pt x="3892809" y="3098548"/>
                    <a:pt x="3892156" y="3098548"/>
                  </a:cubicBezTo>
                  <a:lnTo>
                    <a:pt x="3856289" y="3098548"/>
                  </a:lnTo>
                  <a:lnTo>
                    <a:pt x="3672384" y="2992161"/>
                  </a:lnTo>
                  <a:lnTo>
                    <a:pt x="3672384" y="2971803"/>
                  </a:lnTo>
                  <a:cubicBezTo>
                    <a:pt x="3673688" y="2971146"/>
                    <a:pt x="3674340" y="2970489"/>
                    <a:pt x="3674993" y="2969833"/>
                  </a:cubicBezTo>
                  <a:lnTo>
                    <a:pt x="3726512" y="2940281"/>
                  </a:lnTo>
                  <a:cubicBezTo>
                    <a:pt x="3732381" y="2936997"/>
                    <a:pt x="3740207" y="2935027"/>
                    <a:pt x="3747381" y="2935027"/>
                  </a:cubicBezTo>
                  <a:close/>
                  <a:moveTo>
                    <a:pt x="3471049" y="2773730"/>
                  </a:moveTo>
                  <a:cubicBezTo>
                    <a:pt x="3477586" y="2773730"/>
                    <a:pt x="3483469" y="2774387"/>
                    <a:pt x="3487391" y="2777670"/>
                  </a:cubicBezTo>
                  <a:lnTo>
                    <a:pt x="3671730" y="2884058"/>
                  </a:lnTo>
                  <a:lnTo>
                    <a:pt x="3671730" y="2905072"/>
                  </a:lnTo>
                  <a:cubicBezTo>
                    <a:pt x="3671077" y="2905729"/>
                    <a:pt x="3670423" y="2905729"/>
                    <a:pt x="3669116" y="2906386"/>
                  </a:cubicBezTo>
                  <a:lnTo>
                    <a:pt x="3618128" y="2935938"/>
                  </a:lnTo>
                  <a:cubicBezTo>
                    <a:pt x="3617474" y="2936595"/>
                    <a:pt x="3616821" y="2937251"/>
                    <a:pt x="3615513" y="2937251"/>
                  </a:cubicBezTo>
                  <a:lnTo>
                    <a:pt x="3579561" y="2937251"/>
                  </a:lnTo>
                  <a:lnTo>
                    <a:pt x="3395875" y="2830864"/>
                  </a:lnTo>
                  <a:lnTo>
                    <a:pt x="3395875" y="2810506"/>
                  </a:lnTo>
                  <a:cubicBezTo>
                    <a:pt x="3397182" y="2809849"/>
                    <a:pt x="3397836" y="2809192"/>
                    <a:pt x="3398490" y="2808536"/>
                  </a:cubicBezTo>
                  <a:lnTo>
                    <a:pt x="3449477" y="2778984"/>
                  </a:lnTo>
                  <a:cubicBezTo>
                    <a:pt x="3456014" y="2775700"/>
                    <a:pt x="3463205" y="2773730"/>
                    <a:pt x="3471049" y="2773730"/>
                  </a:cubicBezTo>
                  <a:close/>
                  <a:moveTo>
                    <a:pt x="3604018" y="2695964"/>
                  </a:moveTo>
                  <a:cubicBezTo>
                    <a:pt x="3609887" y="2695964"/>
                    <a:pt x="3616408" y="2697272"/>
                    <a:pt x="3620321" y="2699889"/>
                  </a:cubicBezTo>
                  <a:lnTo>
                    <a:pt x="3804226" y="2806505"/>
                  </a:lnTo>
                  <a:lnTo>
                    <a:pt x="3804226" y="2826127"/>
                  </a:lnTo>
                  <a:cubicBezTo>
                    <a:pt x="3803574" y="2826782"/>
                    <a:pt x="3802269" y="2827436"/>
                    <a:pt x="3800965" y="2828090"/>
                  </a:cubicBezTo>
                  <a:lnTo>
                    <a:pt x="3750750" y="2858178"/>
                  </a:lnTo>
                  <a:cubicBezTo>
                    <a:pt x="3750098" y="2858832"/>
                    <a:pt x="3749446" y="2859486"/>
                    <a:pt x="3748141" y="2859486"/>
                  </a:cubicBezTo>
                  <a:lnTo>
                    <a:pt x="3712274" y="2859486"/>
                  </a:lnTo>
                  <a:lnTo>
                    <a:pt x="3528369" y="2753524"/>
                  </a:lnTo>
                  <a:lnTo>
                    <a:pt x="3528369" y="2733247"/>
                  </a:lnTo>
                  <a:cubicBezTo>
                    <a:pt x="3529673" y="2731939"/>
                    <a:pt x="3530978" y="2731285"/>
                    <a:pt x="3531630" y="2730631"/>
                  </a:cubicBezTo>
                  <a:lnTo>
                    <a:pt x="3581845" y="2701851"/>
                  </a:lnTo>
                  <a:cubicBezTo>
                    <a:pt x="3588366" y="2697926"/>
                    <a:pt x="3596192" y="2695964"/>
                    <a:pt x="3604018" y="2695964"/>
                  </a:cubicBezTo>
                  <a:close/>
                  <a:moveTo>
                    <a:pt x="3200124" y="2618194"/>
                  </a:moveTo>
                  <a:cubicBezTo>
                    <a:pt x="3206645" y="2618194"/>
                    <a:pt x="3212514" y="2619502"/>
                    <a:pt x="3217079" y="2622119"/>
                  </a:cubicBezTo>
                  <a:lnTo>
                    <a:pt x="3400984" y="2728082"/>
                  </a:lnTo>
                  <a:lnTo>
                    <a:pt x="3400984" y="2748359"/>
                  </a:lnTo>
                  <a:cubicBezTo>
                    <a:pt x="3400332" y="2749013"/>
                    <a:pt x="3399027" y="2749667"/>
                    <a:pt x="3397723" y="2750321"/>
                  </a:cubicBezTo>
                  <a:lnTo>
                    <a:pt x="3346856" y="2779756"/>
                  </a:lnTo>
                  <a:cubicBezTo>
                    <a:pt x="3346204" y="2780410"/>
                    <a:pt x="3344899" y="2781064"/>
                    <a:pt x="3343595" y="2781718"/>
                  </a:cubicBezTo>
                  <a:lnTo>
                    <a:pt x="3309032" y="2781718"/>
                  </a:lnTo>
                  <a:lnTo>
                    <a:pt x="3125127" y="2675100"/>
                  </a:lnTo>
                  <a:lnTo>
                    <a:pt x="3125127" y="2654823"/>
                  </a:lnTo>
                  <a:cubicBezTo>
                    <a:pt x="3126431" y="2654169"/>
                    <a:pt x="3127083" y="2653515"/>
                    <a:pt x="3127736" y="2652861"/>
                  </a:cubicBezTo>
                  <a:lnTo>
                    <a:pt x="3178603" y="2624081"/>
                  </a:lnTo>
                  <a:cubicBezTo>
                    <a:pt x="3185124" y="2620156"/>
                    <a:pt x="3192950" y="2618194"/>
                    <a:pt x="3200124" y="2618194"/>
                  </a:cubicBezTo>
                  <a:close/>
                  <a:moveTo>
                    <a:pt x="3886932" y="2540427"/>
                  </a:moveTo>
                  <a:cubicBezTo>
                    <a:pt x="3901985" y="2540427"/>
                    <a:pt x="3915729" y="2543034"/>
                    <a:pt x="3926856" y="2549552"/>
                  </a:cubicBezTo>
                  <a:lnTo>
                    <a:pt x="4373219" y="2805702"/>
                  </a:lnTo>
                  <a:cubicBezTo>
                    <a:pt x="4383036" y="2811568"/>
                    <a:pt x="4388272" y="2818738"/>
                    <a:pt x="4388926" y="2826559"/>
                  </a:cubicBezTo>
                  <a:lnTo>
                    <a:pt x="4388926" y="2830470"/>
                  </a:lnTo>
                  <a:cubicBezTo>
                    <a:pt x="4388272" y="2840247"/>
                    <a:pt x="4380418" y="2850675"/>
                    <a:pt x="4366674" y="2858497"/>
                  </a:cubicBezTo>
                  <a:lnTo>
                    <a:pt x="4246247" y="2927586"/>
                  </a:lnTo>
                  <a:cubicBezTo>
                    <a:pt x="4244284" y="2928889"/>
                    <a:pt x="4241666" y="2930193"/>
                    <a:pt x="4239048" y="2931496"/>
                  </a:cubicBezTo>
                  <a:lnTo>
                    <a:pt x="4153964" y="2931496"/>
                  </a:lnTo>
                  <a:lnTo>
                    <a:pt x="3708256" y="2674694"/>
                  </a:lnTo>
                  <a:cubicBezTo>
                    <a:pt x="3698438" y="2669480"/>
                    <a:pt x="3693202" y="2662310"/>
                    <a:pt x="3692548" y="2654489"/>
                  </a:cubicBezTo>
                  <a:lnTo>
                    <a:pt x="3692548" y="2650578"/>
                  </a:lnTo>
                  <a:cubicBezTo>
                    <a:pt x="3693857" y="2640801"/>
                    <a:pt x="3701056" y="2630373"/>
                    <a:pt x="3714801" y="2621900"/>
                  </a:cubicBezTo>
                  <a:lnTo>
                    <a:pt x="3834573" y="2553463"/>
                  </a:lnTo>
                  <a:cubicBezTo>
                    <a:pt x="3849626" y="2544338"/>
                    <a:pt x="3868606" y="2540427"/>
                    <a:pt x="3886932" y="2540427"/>
                  </a:cubicBezTo>
                  <a:close/>
                  <a:moveTo>
                    <a:pt x="4192605" y="2410813"/>
                  </a:moveTo>
                  <a:cubicBezTo>
                    <a:pt x="4202394" y="2410813"/>
                    <a:pt x="4211530" y="2412775"/>
                    <a:pt x="4218709" y="2416698"/>
                  </a:cubicBezTo>
                  <a:lnTo>
                    <a:pt x="4383166" y="2511508"/>
                  </a:lnTo>
                  <a:lnTo>
                    <a:pt x="4383166" y="2543548"/>
                  </a:lnTo>
                  <a:cubicBezTo>
                    <a:pt x="4381861" y="2544201"/>
                    <a:pt x="4380556" y="2545509"/>
                    <a:pt x="4378598" y="2546163"/>
                  </a:cubicBezTo>
                  <a:lnTo>
                    <a:pt x="4224583" y="2635743"/>
                  </a:lnTo>
                  <a:cubicBezTo>
                    <a:pt x="4223277" y="2636396"/>
                    <a:pt x="4221972" y="2637050"/>
                    <a:pt x="4220667" y="2637704"/>
                  </a:cubicBezTo>
                  <a:lnTo>
                    <a:pt x="4165195" y="2637704"/>
                  </a:lnTo>
                  <a:lnTo>
                    <a:pt x="4000738" y="2542894"/>
                  </a:lnTo>
                  <a:lnTo>
                    <a:pt x="4000738" y="2511508"/>
                  </a:lnTo>
                  <a:cubicBezTo>
                    <a:pt x="4002043" y="2510854"/>
                    <a:pt x="4003348" y="2510200"/>
                    <a:pt x="4004654" y="2508893"/>
                  </a:cubicBezTo>
                  <a:lnTo>
                    <a:pt x="4159322" y="2419313"/>
                  </a:lnTo>
                  <a:cubicBezTo>
                    <a:pt x="4169111" y="2413428"/>
                    <a:pt x="4181510" y="2410813"/>
                    <a:pt x="4192605" y="2410813"/>
                  </a:cubicBezTo>
                  <a:close/>
                  <a:moveTo>
                    <a:pt x="3058418" y="2382010"/>
                  </a:moveTo>
                  <a:cubicBezTo>
                    <a:pt x="3068208" y="2382010"/>
                    <a:pt x="3077344" y="2383972"/>
                    <a:pt x="3083870" y="2387895"/>
                  </a:cubicBezTo>
                  <a:lnTo>
                    <a:pt x="3248327" y="2483359"/>
                  </a:lnTo>
                  <a:lnTo>
                    <a:pt x="3248327" y="2514745"/>
                  </a:lnTo>
                  <a:cubicBezTo>
                    <a:pt x="3247675" y="2516052"/>
                    <a:pt x="3246370" y="2516706"/>
                    <a:pt x="3244412" y="2517360"/>
                  </a:cubicBezTo>
                  <a:lnTo>
                    <a:pt x="3089744" y="2606940"/>
                  </a:lnTo>
                  <a:cubicBezTo>
                    <a:pt x="3088438" y="2607593"/>
                    <a:pt x="3087786" y="2608247"/>
                    <a:pt x="3085828" y="2608901"/>
                  </a:cubicBezTo>
                  <a:lnTo>
                    <a:pt x="3031009" y="2608901"/>
                  </a:lnTo>
                  <a:lnTo>
                    <a:pt x="2865899" y="2514091"/>
                  </a:lnTo>
                  <a:lnTo>
                    <a:pt x="2865899" y="2482705"/>
                  </a:lnTo>
                  <a:cubicBezTo>
                    <a:pt x="2867857" y="2481397"/>
                    <a:pt x="2869162" y="2480744"/>
                    <a:pt x="2870467" y="2479436"/>
                  </a:cubicBezTo>
                  <a:lnTo>
                    <a:pt x="3025135" y="2390510"/>
                  </a:lnTo>
                  <a:cubicBezTo>
                    <a:pt x="3034925" y="2384625"/>
                    <a:pt x="3047324" y="2382010"/>
                    <a:pt x="3058418" y="2382010"/>
                  </a:cubicBezTo>
                  <a:close/>
                  <a:moveTo>
                    <a:pt x="3611109" y="2376249"/>
                  </a:moveTo>
                  <a:cubicBezTo>
                    <a:pt x="3620881" y="2376249"/>
                    <a:pt x="3629351" y="2377557"/>
                    <a:pt x="3636517" y="2382134"/>
                  </a:cubicBezTo>
                  <a:lnTo>
                    <a:pt x="3801346" y="2477598"/>
                  </a:lnTo>
                  <a:lnTo>
                    <a:pt x="3801346" y="2508330"/>
                  </a:lnTo>
                  <a:cubicBezTo>
                    <a:pt x="3800044" y="2508984"/>
                    <a:pt x="3798740" y="2510291"/>
                    <a:pt x="3796786" y="2510945"/>
                  </a:cubicBezTo>
                  <a:lnTo>
                    <a:pt x="3642381" y="2601179"/>
                  </a:lnTo>
                  <a:cubicBezTo>
                    <a:pt x="3641078" y="2601832"/>
                    <a:pt x="3639775" y="2602486"/>
                    <a:pt x="3638472" y="2603140"/>
                  </a:cubicBezTo>
                  <a:lnTo>
                    <a:pt x="3583095" y="2603140"/>
                  </a:lnTo>
                  <a:lnTo>
                    <a:pt x="3418917" y="2508330"/>
                  </a:lnTo>
                  <a:lnTo>
                    <a:pt x="3418917" y="2476944"/>
                  </a:lnTo>
                  <a:cubicBezTo>
                    <a:pt x="3420220" y="2475636"/>
                    <a:pt x="3422174" y="2474983"/>
                    <a:pt x="3423477" y="2473675"/>
                  </a:cubicBezTo>
                  <a:lnTo>
                    <a:pt x="3577883" y="2384095"/>
                  </a:lnTo>
                  <a:cubicBezTo>
                    <a:pt x="3587655" y="2378864"/>
                    <a:pt x="3599382" y="2376249"/>
                    <a:pt x="3611109" y="2376249"/>
                  </a:cubicBezTo>
                  <a:close/>
                  <a:moveTo>
                    <a:pt x="4442372" y="2255276"/>
                  </a:moveTo>
                  <a:cubicBezTo>
                    <a:pt x="4455449" y="2255276"/>
                    <a:pt x="4469180" y="2257891"/>
                    <a:pt x="4478988" y="2263776"/>
                  </a:cubicBezTo>
                  <a:lnTo>
                    <a:pt x="4894834" y="2503725"/>
                  </a:lnTo>
                  <a:cubicBezTo>
                    <a:pt x="4906603" y="2510917"/>
                    <a:pt x="4912487" y="2519416"/>
                    <a:pt x="4913141" y="2527916"/>
                  </a:cubicBezTo>
                  <a:lnTo>
                    <a:pt x="4913141" y="2531839"/>
                  </a:lnTo>
                  <a:cubicBezTo>
                    <a:pt x="4912487" y="2540338"/>
                    <a:pt x="4906603" y="2548838"/>
                    <a:pt x="4894834" y="2554722"/>
                  </a:cubicBezTo>
                  <a:lnTo>
                    <a:pt x="4492719" y="2787479"/>
                  </a:lnTo>
                  <a:lnTo>
                    <a:pt x="4404449" y="2787479"/>
                  </a:lnTo>
                  <a:lnTo>
                    <a:pt x="4273027" y="2711637"/>
                  </a:lnTo>
                  <a:cubicBezTo>
                    <a:pt x="4248834" y="2697253"/>
                    <a:pt x="4248834" y="2675023"/>
                    <a:pt x="4272373" y="2660640"/>
                  </a:cubicBezTo>
                  <a:lnTo>
                    <a:pt x="4456103" y="2554722"/>
                  </a:lnTo>
                  <a:cubicBezTo>
                    <a:pt x="4480949" y="2540338"/>
                    <a:pt x="4480949" y="2517455"/>
                    <a:pt x="4456103" y="2503071"/>
                  </a:cubicBezTo>
                  <a:lnTo>
                    <a:pt x="4260603" y="2389961"/>
                  </a:lnTo>
                  <a:cubicBezTo>
                    <a:pt x="4252103" y="2384731"/>
                    <a:pt x="4246873" y="2378193"/>
                    <a:pt x="4245565" y="2371655"/>
                  </a:cubicBezTo>
                  <a:lnTo>
                    <a:pt x="4245565" y="2365770"/>
                  </a:lnTo>
                  <a:cubicBezTo>
                    <a:pt x="4246873" y="2359232"/>
                    <a:pt x="4251450" y="2353348"/>
                    <a:pt x="4259950" y="2348117"/>
                  </a:cubicBezTo>
                  <a:lnTo>
                    <a:pt x="4406411" y="2263776"/>
                  </a:lnTo>
                  <a:cubicBezTo>
                    <a:pt x="4416219" y="2257891"/>
                    <a:pt x="4429296" y="2255276"/>
                    <a:pt x="4442372" y="2255276"/>
                  </a:cubicBezTo>
                  <a:close/>
                  <a:moveTo>
                    <a:pt x="3905227" y="2243756"/>
                  </a:moveTo>
                  <a:cubicBezTo>
                    <a:pt x="3915017" y="2243756"/>
                    <a:pt x="3924153" y="2246364"/>
                    <a:pt x="3930679" y="2250276"/>
                  </a:cubicBezTo>
                  <a:lnTo>
                    <a:pt x="4095136" y="2344815"/>
                  </a:lnTo>
                  <a:lnTo>
                    <a:pt x="4095136" y="2376110"/>
                  </a:lnTo>
                  <a:cubicBezTo>
                    <a:pt x="4093831" y="2377414"/>
                    <a:pt x="4092526" y="2378066"/>
                    <a:pt x="4091221" y="2378718"/>
                  </a:cubicBezTo>
                  <a:lnTo>
                    <a:pt x="3936553" y="2468041"/>
                  </a:lnTo>
                  <a:cubicBezTo>
                    <a:pt x="3935247" y="2469345"/>
                    <a:pt x="3933290" y="2469997"/>
                    <a:pt x="3931984" y="2470649"/>
                  </a:cubicBezTo>
                  <a:lnTo>
                    <a:pt x="3877165" y="2470649"/>
                  </a:lnTo>
                  <a:lnTo>
                    <a:pt x="3712708" y="2375458"/>
                  </a:lnTo>
                  <a:lnTo>
                    <a:pt x="3712708" y="2344815"/>
                  </a:lnTo>
                  <a:cubicBezTo>
                    <a:pt x="3714013" y="2343511"/>
                    <a:pt x="3715971" y="2342859"/>
                    <a:pt x="3717276" y="2341555"/>
                  </a:cubicBezTo>
                  <a:lnTo>
                    <a:pt x="3871944" y="2252232"/>
                  </a:lnTo>
                  <a:cubicBezTo>
                    <a:pt x="3881081" y="2247016"/>
                    <a:pt x="3893480" y="2243756"/>
                    <a:pt x="3905227" y="2243756"/>
                  </a:cubicBezTo>
                  <a:close/>
                  <a:moveTo>
                    <a:pt x="3337809" y="2220713"/>
                  </a:moveTo>
                  <a:cubicBezTo>
                    <a:pt x="3346946" y="2220713"/>
                    <a:pt x="3356082" y="2222669"/>
                    <a:pt x="3363261" y="2226581"/>
                  </a:cubicBezTo>
                  <a:lnTo>
                    <a:pt x="3527717" y="2321772"/>
                  </a:lnTo>
                  <a:lnTo>
                    <a:pt x="3527717" y="2353067"/>
                  </a:lnTo>
                  <a:cubicBezTo>
                    <a:pt x="3526412" y="2354371"/>
                    <a:pt x="3525107" y="2355023"/>
                    <a:pt x="3523149" y="2355675"/>
                  </a:cubicBezTo>
                  <a:lnTo>
                    <a:pt x="3369134" y="2444998"/>
                  </a:lnTo>
                  <a:cubicBezTo>
                    <a:pt x="3367829" y="2446302"/>
                    <a:pt x="3365871" y="2446954"/>
                    <a:pt x="3364566" y="2447606"/>
                  </a:cubicBezTo>
                  <a:lnTo>
                    <a:pt x="3309747" y="2447606"/>
                  </a:lnTo>
                  <a:lnTo>
                    <a:pt x="3145291" y="2352415"/>
                  </a:lnTo>
                  <a:lnTo>
                    <a:pt x="3145291" y="2321120"/>
                  </a:lnTo>
                  <a:cubicBezTo>
                    <a:pt x="3146596" y="2320468"/>
                    <a:pt x="3147901" y="2319816"/>
                    <a:pt x="3149207" y="2318512"/>
                  </a:cubicBezTo>
                  <a:lnTo>
                    <a:pt x="3304527" y="2229189"/>
                  </a:lnTo>
                  <a:cubicBezTo>
                    <a:pt x="3313663" y="2223973"/>
                    <a:pt x="3326063" y="2220713"/>
                    <a:pt x="3337809" y="2220713"/>
                  </a:cubicBezTo>
                  <a:close/>
                  <a:moveTo>
                    <a:pt x="2752454" y="2206312"/>
                  </a:moveTo>
                  <a:cubicBezTo>
                    <a:pt x="2762243" y="2206312"/>
                    <a:pt x="2771379" y="2208920"/>
                    <a:pt x="2777906" y="2212832"/>
                  </a:cubicBezTo>
                  <a:lnTo>
                    <a:pt x="2943015" y="2307370"/>
                  </a:lnTo>
                  <a:lnTo>
                    <a:pt x="2943015" y="2339317"/>
                  </a:lnTo>
                  <a:cubicBezTo>
                    <a:pt x="2942363" y="2340621"/>
                    <a:pt x="2941058" y="2341273"/>
                    <a:pt x="2939100" y="2341925"/>
                  </a:cubicBezTo>
                  <a:lnTo>
                    <a:pt x="2783779" y="2430595"/>
                  </a:lnTo>
                  <a:cubicBezTo>
                    <a:pt x="2782474" y="2431899"/>
                    <a:pt x="2780516" y="2432551"/>
                    <a:pt x="2779211" y="2433203"/>
                  </a:cubicBezTo>
                  <a:lnTo>
                    <a:pt x="2725044" y="2433203"/>
                  </a:lnTo>
                  <a:lnTo>
                    <a:pt x="2560587" y="2338013"/>
                  </a:lnTo>
                  <a:lnTo>
                    <a:pt x="2560587" y="2306718"/>
                  </a:lnTo>
                  <a:cubicBezTo>
                    <a:pt x="2561892" y="2306066"/>
                    <a:pt x="2563197" y="2305414"/>
                    <a:pt x="2564503" y="2304110"/>
                  </a:cubicBezTo>
                  <a:lnTo>
                    <a:pt x="2719171" y="2214788"/>
                  </a:lnTo>
                  <a:cubicBezTo>
                    <a:pt x="2728960" y="2209572"/>
                    <a:pt x="2740707" y="2206312"/>
                    <a:pt x="2752454" y="2206312"/>
                  </a:cubicBezTo>
                  <a:close/>
                  <a:moveTo>
                    <a:pt x="5120912" y="2137184"/>
                  </a:moveTo>
                  <a:cubicBezTo>
                    <a:pt x="5135298" y="2137184"/>
                    <a:pt x="5149030" y="2140427"/>
                    <a:pt x="5159493" y="2146264"/>
                  </a:cubicBezTo>
                  <a:lnTo>
                    <a:pt x="5336701" y="2248085"/>
                  </a:lnTo>
                  <a:cubicBezTo>
                    <a:pt x="5359588" y="2261056"/>
                    <a:pt x="5356972" y="2283755"/>
                    <a:pt x="5330162" y="2298672"/>
                  </a:cubicBezTo>
                  <a:lnTo>
                    <a:pt x="5278504" y="2328505"/>
                  </a:lnTo>
                  <a:cubicBezTo>
                    <a:pt x="5275888" y="2330451"/>
                    <a:pt x="5273272" y="2331748"/>
                    <a:pt x="5270657" y="2332396"/>
                  </a:cubicBezTo>
                  <a:lnTo>
                    <a:pt x="5190226" y="2332396"/>
                  </a:lnTo>
                  <a:lnTo>
                    <a:pt x="5012364" y="2230575"/>
                  </a:lnTo>
                  <a:cubicBezTo>
                    <a:pt x="5003863" y="2226035"/>
                    <a:pt x="4998632" y="2218901"/>
                    <a:pt x="4997324" y="2211767"/>
                  </a:cubicBezTo>
                  <a:lnTo>
                    <a:pt x="4997324" y="2205281"/>
                  </a:lnTo>
                  <a:cubicBezTo>
                    <a:pt x="4998632" y="2196202"/>
                    <a:pt x="5006479" y="2187122"/>
                    <a:pt x="5018903" y="2179340"/>
                  </a:cubicBezTo>
                  <a:lnTo>
                    <a:pt x="5070562" y="2150155"/>
                  </a:lnTo>
                  <a:cubicBezTo>
                    <a:pt x="5084947" y="2141075"/>
                    <a:pt x="5103257" y="2137184"/>
                    <a:pt x="5120912" y="2137184"/>
                  </a:cubicBezTo>
                  <a:close/>
                  <a:moveTo>
                    <a:pt x="4167336" y="2093980"/>
                  </a:moveTo>
                  <a:cubicBezTo>
                    <a:pt x="4177125" y="2093980"/>
                    <a:pt x="4186262" y="2095942"/>
                    <a:pt x="4192788" y="2099865"/>
                  </a:cubicBezTo>
                  <a:lnTo>
                    <a:pt x="4357244" y="2194675"/>
                  </a:lnTo>
                  <a:lnTo>
                    <a:pt x="4357244" y="2226715"/>
                  </a:lnTo>
                  <a:cubicBezTo>
                    <a:pt x="4355939" y="2228022"/>
                    <a:pt x="4354634" y="2228676"/>
                    <a:pt x="4353329" y="2229330"/>
                  </a:cubicBezTo>
                  <a:lnTo>
                    <a:pt x="4198661" y="2318256"/>
                  </a:lnTo>
                  <a:cubicBezTo>
                    <a:pt x="4197356" y="2319563"/>
                    <a:pt x="4195398" y="2320217"/>
                    <a:pt x="4194093" y="2320871"/>
                  </a:cubicBezTo>
                  <a:lnTo>
                    <a:pt x="4139927" y="2320871"/>
                  </a:lnTo>
                  <a:lnTo>
                    <a:pt x="3974818" y="2226061"/>
                  </a:lnTo>
                  <a:lnTo>
                    <a:pt x="3974818" y="2195329"/>
                  </a:lnTo>
                  <a:cubicBezTo>
                    <a:pt x="3976123" y="2194021"/>
                    <a:pt x="3978081" y="2193367"/>
                    <a:pt x="3979386" y="2192060"/>
                  </a:cubicBezTo>
                  <a:lnTo>
                    <a:pt x="4134054" y="2102480"/>
                  </a:lnTo>
                  <a:cubicBezTo>
                    <a:pt x="4143843" y="2096595"/>
                    <a:pt x="4156242" y="2093980"/>
                    <a:pt x="4167336" y="2093980"/>
                  </a:cubicBezTo>
                  <a:close/>
                  <a:moveTo>
                    <a:pt x="3628718" y="2085339"/>
                  </a:moveTo>
                  <a:cubicBezTo>
                    <a:pt x="3637855" y="2085339"/>
                    <a:pt x="3646991" y="2087295"/>
                    <a:pt x="3654170" y="2091207"/>
                  </a:cubicBezTo>
                  <a:lnTo>
                    <a:pt x="3818627" y="2185745"/>
                  </a:lnTo>
                  <a:lnTo>
                    <a:pt x="3818627" y="2217040"/>
                  </a:lnTo>
                  <a:cubicBezTo>
                    <a:pt x="3817322" y="2217692"/>
                    <a:pt x="3816017" y="2218996"/>
                    <a:pt x="3814059" y="2219648"/>
                  </a:cubicBezTo>
                  <a:lnTo>
                    <a:pt x="3659391" y="2309622"/>
                  </a:lnTo>
                  <a:cubicBezTo>
                    <a:pt x="3658086" y="2310926"/>
                    <a:pt x="3656128" y="2311578"/>
                    <a:pt x="3654170" y="2312230"/>
                  </a:cubicBezTo>
                  <a:lnTo>
                    <a:pt x="3600656" y="2312230"/>
                  </a:lnTo>
                  <a:lnTo>
                    <a:pt x="3436199" y="2217040"/>
                  </a:lnTo>
                  <a:lnTo>
                    <a:pt x="3436199" y="2185745"/>
                  </a:lnTo>
                  <a:cubicBezTo>
                    <a:pt x="3437504" y="2185093"/>
                    <a:pt x="3438809" y="2184441"/>
                    <a:pt x="3440115" y="2183137"/>
                  </a:cubicBezTo>
                  <a:lnTo>
                    <a:pt x="3594783" y="2093815"/>
                  </a:lnTo>
                  <a:cubicBezTo>
                    <a:pt x="3604572" y="2087947"/>
                    <a:pt x="3616319" y="2085339"/>
                    <a:pt x="3628718" y="2085339"/>
                  </a:cubicBezTo>
                  <a:close/>
                  <a:moveTo>
                    <a:pt x="4652227" y="2079578"/>
                  </a:moveTo>
                  <a:cubicBezTo>
                    <a:pt x="4667918" y="2079578"/>
                    <a:pt x="4681647" y="2082844"/>
                    <a:pt x="4692761" y="2089375"/>
                  </a:cubicBezTo>
                  <a:lnTo>
                    <a:pt x="5151059" y="2353887"/>
                  </a:lnTo>
                  <a:cubicBezTo>
                    <a:pt x="5175249" y="2367603"/>
                    <a:pt x="5171980" y="2391115"/>
                    <a:pt x="5144522" y="2407443"/>
                  </a:cubicBezTo>
                  <a:lnTo>
                    <a:pt x="5025534" y="2475367"/>
                  </a:lnTo>
                  <a:cubicBezTo>
                    <a:pt x="5023573" y="2477327"/>
                    <a:pt x="5020958" y="2478633"/>
                    <a:pt x="5018343" y="2479286"/>
                  </a:cubicBezTo>
                  <a:lnTo>
                    <a:pt x="4932698" y="2479286"/>
                  </a:lnTo>
                  <a:lnTo>
                    <a:pt x="4474400" y="2215426"/>
                  </a:lnTo>
                  <a:cubicBezTo>
                    <a:pt x="4465247" y="2210201"/>
                    <a:pt x="4460017" y="2203017"/>
                    <a:pt x="4458709" y="2195833"/>
                  </a:cubicBezTo>
                  <a:lnTo>
                    <a:pt x="4458709" y="2187996"/>
                  </a:lnTo>
                  <a:cubicBezTo>
                    <a:pt x="4460670" y="2178852"/>
                    <a:pt x="4467862" y="2169055"/>
                    <a:pt x="4480937" y="2161218"/>
                  </a:cubicBezTo>
                  <a:lnTo>
                    <a:pt x="4599925" y="2093293"/>
                  </a:lnTo>
                  <a:cubicBezTo>
                    <a:pt x="4614962" y="2084150"/>
                    <a:pt x="4633921" y="2079578"/>
                    <a:pt x="4652227" y="2079578"/>
                  </a:cubicBezTo>
                  <a:close/>
                  <a:moveTo>
                    <a:pt x="3064179" y="2062297"/>
                  </a:moveTo>
                  <a:cubicBezTo>
                    <a:pt x="3073316" y="2062297"/>
                    <a:pt x="3082452" y="2064253"/>
                    <a:pt x="3089631" y="2068165"/>
                  </a:cubicBezTo>
                  <a:lnTo>
                    <a:pt x="3254088" y="2162703"/>
                  </a:lnTo>
                  <a:lnTo>
                    <a:pt x="3254088" y="2194650"/>
                  </a:lnTo>
                  <a:cubicBezTo>
                    <a:pt x="3252783" y="2195302"/>
                    <a:pt x="3251478" y="2196606"/>
                    <a:pt x="3249520" y="2197258"/>
                  </a:cubicBezTo>
                  <a:lnTo>
                    <a:pt x="3095505" y="2285928"/>
                  </a:lnTo>
                  <a:cubicBezTo>
                    <a:pt x="3093547" y="2287232"/>
                    <a:pt x="3091589" y="2288536"/>
                    <a:pt x="3088979" y="2289188"/>
                  </a:cubicBezTo>
                  <a:lnTo>
                    <a:pt x="3036117" y="2289188"/>
                  </a:lnTo>
                  <a:lnTo>
                    <a:pt x="2871660" y="2193998"/>
                  </a:lnTo>
                  <a:lnTo>
                    <a:pt x="2871660" y="2162051"/>
                  </a:lnTo>
                  <a:cubicBezTo>
                    <a:pt x="2872965" y="2161399"/>
                    <a:pt x="2874270" y="2160747"/>
                    <a:pt x="2875576" y="2159443"/>
                  </a:cubicBezTo>
                  <a:lnTo>
                    <a:pt x="3030244" y="2070773"/>
                  </a:lnTo>
                  <a:cubicBezTo>
                    <a:pt x="3040033" y="2065557"/>
                    <a:pt x="3052432" y="2062297"/>
                    <a:pt x="3064179" y="2062297"/>
                  </a:cubicBezTo>
                  <a:close/>
                  <a:moveTo>
                    <a:pt x="4837195" y="1973006"/>
                  </a:moveTo>
                  <a:cubicBezTo>
                    <a:pt x="4852235" y="1973006"/>
                    <a:pt x="4865313" y="1975609"/>
                    <a:pt x="4875776" y="1981465"/>
                  </a:cubicBezTo>
                  <a:lnTo>
                    <a:pt x="5053638" y="2084276"/>
                  </a:lnTo>
                  <a:cubicBezTo>
                    <a:pt x="5062793" y="2089481"/>
                    <a:pt x="5067370" y="2095988"/>
                    <a:pt x="5068678" y="2103146"/>
                  </a:cubicBezTo>
                  <a:lnTo>
                    <a:pt x="5068678" y="2109653"/>
                  </a:lnTo>
                  <a:cubicBezTo>
                    <a:pt x="5067370" y="2118112"/>
                    <a:pt x="5060177" y="2127873"/>
                    <a:pt x="5047099" y="2135031"/>
                  </a:cubicBezTo>
                  <a:lnTo>
                    <a:pt x="4995441" y="2164963"/>
                  </a:lnTo>
                  <a:cubicBezTo>
                    <a:pt x="4993479" y="2166264"/>
                    <a:pt x="4991517" y="2167566"/>
                    <a:pt x="4988902" y="2168216"/>
                  </a:cubicBezTo>
                  <a:lnTo>
                    <a:pt x="4906509" y="2168216"/>
                  </a:lnTo>
                  <a:lnTo>
                    <a:pt x="4728647" y="2066056"/>
                  </a:lnTo>
                  <a:cubicBezTo>
                    <a:pt x="4706414" y="2053042"/>
                    <a:pt x="4709030" y="2030268"/>
                    <a:pt x="4735186" y="2015302"/>
                  </a:cubicBezTo>
                  <a:lnTo>
                    <a:pt x="4786844" y="1985369"/>
                  </a:lnTo>
                  <a:cubicBezTo>
                    <a:pt x="4801230" y="1976910"/>
                    <a:pt x="4820194" y="1973006"/>
                    <a:pt x="4837195" y="1973006"/>
                  </a:cubicBezTo>
                  <a:close/>
                  <a:moveTo>
                    <a:pt x="3890827" y="1932683"/>
                  </a:moveTo>
                  <a:cubicBezTo>
                    <a:pt x="3899964" y="1932683"/>
                    <a:pt x="3909100" y="1934645"/>
                    <a:pt x="3916279" y="1938568"/>
                  </a:cubicBezTo>
                  <a:lnTo>
                    <a:pt x="4080735" y="2034032"/>
                  </a:lnTo>
                  <a:lnTo>
                    <a:pt x="4080735" y="2065418"/>
                  </a:lnTo>
                  <a:cubicBezTo>
                    <a:pt x="4079430" y="2066725"/>
                    <a:pt x="4078125" y="2067379"/>
                    <a:pt x="4076820" y="2068033"/>
                  </a:cubicBezTo>
                  <a:lnTo>
                    <a:pt x="3921500" y="2157613"/>
                  </a:lnTo>
                  <a:cubicBezTo>
                    <a:pt x="3920195" y="2158266"/>
                    <a:pt x="3919542" y="2158920"/>
                    <a:pt x="3918237" y="2159574"/>
                  </a:cubicBezTo>
                  <a:lnTo>
                    <a:pt x="3862765" y="2159574"/>
                  </a:lnTo>
                  <a:lnTo>
                    <a:pt x="3698309" y="2064764"/>
                  </a:lnTo>
                  <a:lnTo>
                    <a:pt x="3698309" y="2033378"/>
                  </a:lnTo>
                  <a:cubicBezTo>
                    <a:pt x="3699614" y="2032724"/>
                    <a:pt x="3700919" y="2032070"/>
                    <a:pt x="3702225" y="2030763"/>
                  </a:cubicBezTo>
                  <a:lnTo>
                    <a:pt x="3857545" y="1941183"/>
                  </a:lnTo>
                  <a:cubicBezTo>
                    <a:pt x="3866681" y="1935298"/>
                    <a:pt x="3879081" y="1932683"/>
                    <a:pt x="3890827" y="1932683"/>
                  </a:cubicBezTo>
                  <a:close/>
                  <a:moveTo>
                    <a:pt x="3351882" y="1924042"/>
                  </a:moveTo>
                  <a:cubicBezTo>
                    <a:pt x="3361003" y="1924042"/>
                    <a:pt x="3370124" y="1925350"/>
                    <a:pt x="3377290" y="1929273"/>
                  </a:cubicBezTo>
                  <a:lnTo>
                    <a:pt x="3542120" y="2024736"/>
                  </a:lnTo>
                  <a:lnTo>
                    <a:pt x="3542120" y="2056122"/>
                  </a:lnTo>
                  <a:cubicBezTo>
                    <a:pt x="3540816" y="2056775"/>
                    <a:pt x="3539514" y="2058083"/>
                    <a:pt x="3537559" y="2058737"/>
                  </a:cubicBezTo>
                  <a:lnTo>
                    <a:pt x="3383154" y="2148316"/>
                  </a:lnTo>
                  <a:cubicBezTo>
                    <a:pt x="3381851" y="2149623"/>
                    <a:pt x="3379896" y="2150277"/>
                    <a:pt x="3377942" y="2150931"/>
                  </a:cubicBezTo>
                  <a:lnTo>
                    <a:pt x="3323868" y="2150931"/>
                  </a:lnTo>
                  <a:lnTo>
                    <a:pt x="3159690" y="2056122"/>
                  </a:lnTo>
                  <a:lnTo>
                    <a:pt x="3159690" y="2024736"/>
                  </a:lnTo>
                  <a:cubicBezTo>
                    <a:pt x="3161644" y="2023429"/>
                    <a:pt x="3162947" y="2022775"/>
                    <a:pt x="3164250" y="2021467"/>
                  </a:cubicBezTo>
                  <a:lnTo>
                    <a:pt x="3318656" y="1931888"/>
                  </a:lnTo>
                  <a:cubicBezTo>
                    <a:pt x="3327777" y="1926657"/>
                    <a:pt x="3340155" y="1924042"/>
                    <a:pt x="3351882" y="1924042"/>
                  </a:cubicBezTo>
                  <a:close/>
                  <a:moveTo>
                    <a:pt x="4366076" y="1909640"/>
                  </a:moveTo>
                  <a:cubicBezTo>
                    <a:pt x="4375213" y="1909640"/>
                    <a:pt x="4385002" y="1911602"/>
                    <a:pt x="4391528" y="1915525"/>
                  </a:cubicBezTo>
                  <a:lnTo>
                    <a:pt x="4555985" y="2010989"/>
                  </a:lnTo>
                  <a:lnTo>
                    <a:pt x="4555985" y="2042375"/>
                  </a:lnTo>
                  <a:cubicBezTo>
                    <a:pt x="4554680" y="2043682"/>
                    <a:pt x="4553375" y="2044336"/>
                    <a:pt x="4552070" y="2044990"/>
                  </a:cubicBezTo>
                  <a:lnTo>
                    <a:pt x="4396749" y="2134570"/>
                  </a:lnTo>
                  <a:cubicBezTo>
                    <a:pt x="4395444" y="2135223"/>
                    <a:pt x="4394791" y="2135877"/>
                    <a:pt x="4393486" y="2136531"/>
                  </a:cubicBezTo>
                  <a:lnTo>
                    <a:pt x="4338014" y="2136531"/>
                  </a:lnTo>
                  <a:lnTo>
                    <a:pt x="4173557" y="2041721"/>
                  </a:lnTo>
                  <a:lnTo>
                    <a:pt x="4173557" y="2010335"/>
                  </a:lnTo>
                  <a:cubicBezTo>
                    <a:pt x="4174862" y="2009681"/>
                    <a:pt x="4176167" y="2009027"/>
                    <a:pt x="4177473" y="2007720"/>
                  </a:cubicBezTo>
                  <a:lnTo>
                    <a:pt x="4332793" y="1918140"/>
                  </a:lnTo>
                  <a:cubicBezTo>
                    <a:pt x="4341930" y="1912255"/>
                    <a:pt x="4354329" y="1909640"/>
                    <a:pt x="4366076" y="1909640"/>
                  </a:cubicBezTo>
                  <a:close/>
                  <a:moveTo>
                    <a:pt x="2790224" y="1903880"/>
                  </a:moveTo>
                  <a:cubicBezTo>
                    <a:pt x="2799996" y="1903880"/>
                    <a:pt x="2809117" y="1905836"/>
                    <a:pt x="2816284" y="1909748"/>
                  </a:cubicBezTo>
                  <a:lnTo>
                    <a:pt x="2980460" y="2004939"/>
                  </a:lnTo>
                  <a:lnTo>
                    <a:pt x="2980460" y="2036234"/>
                  </a:lnTo>
                  <a:cubicBezTo>
                    <a:pt x="2979158" y="2036886"/>
                    <a:pt x="2977855" y="2038190"/>
                    <a:pt x="2975900" y="2038842"/>
                  </a:cubicBezTo>
                  <a:lnTo>
                    <a:pt x="2821496" y="2128165"/>
                  </a:lnTo>
                  <a:cubicBezTo>
                    <a:pt x="2820193" y="2129469"/>
                    <a:pt x="2818238" y="2130121"/>
                    <a:pt x="2816935" y="2130773"/>
                  </a:cubicBezTo>
                  <a:lnTo>
                    <a:pt x="2762861" y="2130773"/>
                  </a:lnTo>
                  <a:lnTo>
                    <a:pt x="2598033" y="2035582"/>
                  </a:lnTo>
                  <a:lnTo>
                    <a:pt x="2598033" y="2004939"/>
                  </a:lnTo>
                  <a:cubicBezTo>
                    <a:pt x="2599987" y="2003635"/>
                    <a:pt x="2601290" y="2002983"/>
                    <a:pt x="2602593" y="2001679"/>
                  </a:cubicBezTo>
                  <a:lnTo>
                    <a:pt x="2756998" y="1912356"/>
                  </a:lnTo>
                  <a:cubicBezTo>
                    <a:pt x="2766770" y="1907140"/>
                    <a:pt x="2779149" y="1903880"/>
                    <a:pt x="2790224" y="1903880"/>
                  </a:cubicBezTo>
                  <a:close/>
                  <a:moveTo>
                    <a:pt x="4552325" y="1805949"/>
                  </a:moveTo>
                  <a:cubicBezTo>
                    <a:pt x="4567397" y="1805949"/>
                    <a:pt x="4581158" y="1809192"/>
                    <a:pt x="4591643" y="1815029"/>
                  </a:cubicBezTo>
                  <a:lnTo>
                    <a:pt x="4769232" y="1916850"/>
                  </a:lnTo>
                  <a:cubicBezTo>
                    <a:pt x="4792168" y="1929821"/>
                    <a:pt x="4789546" y="1952520"/>
                    <a:pt x="4762679" y="1967437"/>
                  </a:cubicBezTo>
                  <a:lnTo>
                    <a:pt x="4710909" y="1997270"/>
                  </a:lnTo>
                  <a:cubicBezTo>
                    <a:pt x="4708288" y="1999216"/>
                    <a:pt x="4706322" y="2000513"/>
                    <a:pt x="4703046" y="2001161"/>
                  </a:cubicBezTo>
                  <a:lnTo>
                    <a:pt x="4622443" y="2001161"/>
                  </a:lnTo>
                  <a:lnTo>
                    <a:pt x="4444199" y="1899340"/>
                  </a:lnTo>
                  <a:cubicBezTo>
                    <a:pt x="4421263" y="1886369"/>
                    <a:pt x="4423884" y="1863670"/>
                    <a:pt x="4450752" y="1848753"/>
                  </a:cubicBezTo>
                  <a:lnTo>
                    <a:pt x="4502521" y="1818920"/>
                  </a:lnTo>
                  <a:cubicBezTo>
                    <a:pt x="4516938" y="1810489"/>
                    <a:pt x="4535287" y="1805949"/>
                    <a:pt x="4552325" y="1805949"/>
                  </a:cubicBezTo>
                  <a:close/>
                  <a:moveTo>
                    <a:pt x="3613666" y="1774266"/>
                  </a:moveTo>
                  <a:cubicBezTo>
                    <a:pt x="3623455" y="1774266"/>
                    <a:pt x="3632591" y="1775574"/>
                    <a:pt x="3639770" y="1780151"/>
                  </a:cubicBezTo>
                  <a:lnTo>
                    <a:pt x="3804226" y="1875614"/>
                  </a:lnTo>
                  <a:lnTo>
                    <a:pt x="3804226" y="1906346"/>
                  </a:lnTo>
                  <a:cubicBezTo>
                    <a:pt x="3802921" y="1906999"/>
                    <a:pt x="3801616" y="1908307"/>
                    <a:pt x="3799658" y="1908961"/>
                  </a:cubicBezTo>
                  <a:lnTo>
                    <a:pt x="3644991" y="1999194"/>
                  </a:lnTo>
                  <a:cubicBezTo>
                    <a:pt x="3644338" y="1999847"/>
                    <a:pt x="3643033" y="2000501"/>
                    <a:pt x="3641728" y="2001155"/>
                  </a:cubicBezTo>
                  <a:lnTo>
                    <a:pt x="3585604" y="2001155"/>
                  </a:lnTo>
                  <a:lnTo>
                    <a:pt x="3421800" y="1906346"/>
                  </a:lnTo>
                  <a:lnTo>
                    <a:pt x="3421800" y="1874960"/>
                  </a:lnTo>
                  <a:cubicBezTo>
                    <a:pt x="3423105" y="1873653"/>
                    <a:pt x="3424410" y="1872999"/>
                    <a:pt x="3425716" y="1871691"/>
                  </a:cubicBezTo>
                  <a:lnTo>
                    <a:pt x="3580383" y="1782112"/>
                  </a:lnTo>
                  <a:cubicBezTo>
                    <a:pt x="3590172" y="1776881"/>
                    <a:pt x="3602572" y="1774266"/>
                    <a:pt x="3613666" y="1774266"/>
                  </a:cubicBezTo>
                  <a:close/>
                  <a:moveTo>
                    <a:pt x="3075048" y="1765625"/>
                  </a:moveTo>
                  <a:cubicBezTo>
                    <a:pt x="3084837" y="1765625"/>
                    <a:pt x="3093973" y="1767587"/>
                    <a:pt x="3100500" y="1771510"/>
                  </a:cubicBezTo>
                  <a:lnTo>
                    <a:pt x="3265609" y="1866974"/>
                  </a:lnTo>
                  <a:lnTo>
                    <a:pt x="3265609" y="1898360"/>
                  </a:lnTo>
                  <a:cubicBezTo>
                    <a:pt x="3264957" y="1899667"/>
                    <a:pt x="3263652" y="1900321"/>
                    <a:pt x="3261694" y="1900975"/>
                  </a:cubicBezTo>
                  <a:lnTo>
                    <a:pt x="3106373" y="1990555"/>
                  </a:lnTo>
                  <a:cubicBezTo>
                    <a:pt x="3105068" y="1991208"/>
                    <a:pt x="3103763" y="1991862"/>
                    <a:pt x="3102457" y="1992516"/>
                  </a:cubicBezTo>
                  <a:lnTo>
                    <a:pt x="3047638" y="1992516"/>
                  </a:lnTo>
                  <a:lnTo>
                    <a:pt x="2883181" y="1897706"/>
                  </a:lnTo>
                  <a:lnTo>
                    <a:pt x="2883181" y="1865666"/>
                  </a:lnTo>
                  <a:cubicBezTo>
                    <a:pt x="2884486" y="1865012"/>
                    <a:pt x="2885791" y="1864359"/>
                    <a:pt x="2887097" y="1863051"/>
                  </a:cubicBezTo>
                  <a:lnTo>
                    <a:pt x="3041765" y="1774125"/>
                  </a:lnTo>
                  <a:cubicBezTo>
                    <a:pt x="3051554" y="1768240"/>
                    <a:pt x="3063301" y="1765625"/>
                    <a:pt x="3075048" y="1765625"/>
                  </a:cubicBezTo>
                  <a:close/>
                  <a:moveTo>
                    <a:pt x="4083806" y="1745463"/>
                  </a:moveTo>
                  <a:cubicBezTo>
                    <a:pt x="4092943" y="1745463"/>
                    <a:pt x="4102732" y="1746771"/>
                    <a:pt x="4109258" y="1751348"/>
                  </a:cubicBezTo>
                  <a:lnTo>
                    <a:pt x="4273715" y="1846157"/>
                  </a:lnTo>
                  <a:lnTo>
                    <a:pt x="4273715" y="1877543"/>
                  </a:lnTo>
                  <a:cubicBezTo>
                    <a:pt x="4272410" y="1878850"/>
                    <a:pt x="4271105" y="1879504"/>
                    <a:pt x="4269800" y="1880158"/>
                  </a:cubicBezTo>
                  <a:lnTo>
                    <a:pt x="4114479" y="1969737"/>
                  </a:lnTo>
                  <a:cubicBezTo>
                    <a:pt x="4113174" y="1971044"/>
                    <a:pt x="4111216" y="1971698"/>
                    <a:pt x="4109911" y="1972352"/>
                  </a:cubicBezTo>
                  <a:lnTo>
                    <a:pt x="4055744" y="1972352"/>
                  </a:lnTo>
                  <a:lnTo>
                    <a:pt x="3891287" y="1877543"/>
                  </a:lnTo>
                  <a:lnTo>
                    <a:pt x="3891287" y="1845503"/>
                  </a:lnTo>
                  <a:cubicBezTo>
                    <a:pt x="3892592" y="1844850"/>
                    <a:pt x="3893897" y="1844196"/>
                    <a:pt x="3895203" y="1842888"/>
                  </a:cubicBezTo>
                  <a:lnTo>
                    <a:pt x="4050523" y="1753309"/>
                  </a:lnTo>
                  <a:cubicBezTo>
                    <a:pt x="4059660" y="1748078"/>
                    <a:pt x="4072059" y="1745463"/>
                    <a:pt x="4083806" y="1745463"/>
                  </a:cubicBezTo>
                  <a:close/>
                  <a:moveTo>
                    <a:pt x="2519803" y="1745463"/>
                  </a:moveTo>
                  <a:cubicBezTo>
                    <a:pt x="2529592" y="1745463"/>
                    <a:pt x="2538729" y="1747419"/>
                    <a:pt x="2545255" y="1751331"/>
                  </a:cubicBezTo>
                  <a:lnTo>
                    <a:pt x="2709711" y="1845869"/>
                  </a:lnTo>
                  <a:lnTo>
                    <a:pt x="2709711" y="1878468"/>
                  </a:lnTo>
                  <a:cubicBezTo>
                    <a:pt x="2709059" y="1879120"/>
                    <a:pt x="2707754" y="1879772"/>
                    <a:pt x="2705796" y="1880424"/>
                  </a:cubicBezTo>
                  <a:lnTo>
                    <a:pt x="2551128" y="1969746"/>
                  </a:lnTo>
                  <a:cubicBezTo>
                    <a:pt x="2549823" y="1971050"/>
                    <a:pt x="2547865" y="1971702"/>
                    <a:pt x="2545908" y="1972354"/>
                  </a:cubicBezTo>
                  <a:lnTo>
                    <a:pt x="2492394" y="1972354"/>
                  </a:lnTo>
                  <a:lnTo>
                    <a:pt x="2327285" y="1877164"/>
                  </a:lnTo>
                  <a:lnTo>
                    <a:pt x="2327285" y="1846521"/>
                  </a:lnTo>
                  <a:cubicBezTo>
                    <a:pt x="2329243" y="1845217"/>
                    <a:pt x="2330548" y="1844565"/>
                    <a:pt x="2331853" y="1843261"/>
                  </a:cubicBezTo>
                  <a:lnTo>
                    <a:pt x="2486521" y="1753939"/>
                  </a:lnTo>
                  <a:cubicBezTo>
                    <a:pt x="2496310" y="1748071"/>
                    <a:pt x="2508057" y="1745463"/>
                    <a:pt x="2519803" y="1745463"/>
                  </a:cubicBezTo>
                  <a:close/>
                  <a:moveTo>
                    <a:pt x="4267841" y="1644652"/>
                  </a:moveTo>
                  <a:cubicBezTo>
                    <a:pt x="4282168" y="1644652"/>
                    <a:pt x="4295844" y="1647255"/>
                    <a:pt x="4306264" y="1653762"/>
                  </a:cubicBezTo>
                  <a:lnTo>
                    <a:pt x="4483403" y="1755271"/>
                  </a:lnTo>
                  <a:cubicBezTo>
                    <a:pt x="4492521" y="1761127"/>
                    <a:pt x="4497730" y="1767634"/>
                    <a:pt x="4498382" y="1774792"/>
                  </a:cubicBezTo>
                  <a:lnTo>
                    <a:pt x="4498382" y="1781299"/>
                  </a:lnTo>
                  <a:cubicBezTo>
                    <a:pt x="4497079" y="1790409"/>
                    <a:pt x="4489916" y="1799519"/>
                    <a:pt x="4476891" y="1806677"/>
                  </a:cubicBezTo>
                  <a:lnTo>
                    <a:pt x="4425442" y="1836609"/>
                  </a:lnTo>
                  <a:cubicBezTo>
                    <a:pt x="4423488" y="1837910"/>
                    <a:pt x="4421535" y="1839212"/>
                    <a:pt x="4419581" y="1839862"/>
                  </a:cubicBezTo>
                  <a:lnTo>
                    <a:pt x="4336873" y="1839862"/>
                  </a:lnTo>
                  <a:lnTo>
                    <a:pt x="4159734" y="1737702"/>
                  </a:lnTo>
                  <a:cubicBezTo>
                    <a:pt x="4151267" y="1733147"/>
                    <a:pt x="4146057" y="1725989"/>
                    <a:pt x="4144755" y="1719482"/>
                  </a:cubicBezTo>
                  <a:lnTo>
                    <a:pt x="4144755" y="1712975"/>
                  </a:lnTo>
                  <a:cubicBezTo>
                    <a:pt x="4146709" y="1703866"/>
                    <a:pt x="4153872" y="1694756"/>
                    <a:pt x="4166246" y="1686947"/>
                  </a:cubicBezTo>
                  <a:lnTo>
                    <a:pt x="4217695" y="1657015"/>
                  </a:lnTo>
                  <a:cubicBezTo>
                    <a:pt x="4232022" y="1649207"/>
                    <a:pt x="4250257" y="1644652"/>
                    <a:pt x="4267841" y="1644652"/>
                  </a:cubicBezTo>
                  <a:close/>
                  <a:moveTo>
                    <a:pt x="3337809" y="1612969"/>
                  </a:moveTo>
                  <a:cubicBezTo>
                    <a:pt x="3346946" y="1612969"/>
                    <a:pt x="3356735" y="1614925"/>
                    <a:pt x="3363261" y="1618837"/>
                  </a:cubicBezTo>
                  <a:lnTo>
                    <a:pt x="3527717" y="1714027"/>
                  </a:lnTo>
                  <a:lnTo>
                    <a:pt x="3527717" y="1745974"/>
                  </a:lnTo>
                  <a:cubicBezTo>
                    <a:pt x="3527065" y="1746626"/>
                    <a:pt x="3525760" y="1747278"/>
                    <a:pt x="3523802" y="1747930"/>
                  </a:cubicBezTo>
                  <a:lnTo>
                    <a:pt x="3368482" y="1837252"/>
                  </a:lnTo>
                  <a:cubicBezTo>
                    <a:pt x="3367177" y="1838556"/>
                    <a:pt x="3365871" y="1839208"/>
                    <a:pt x="3363914" y="1839860"/>
                  </a:cubicBezTo>
                  <a:lnTo>
                    <a:pt x="3309747" y="1839860"/>
                  </a:lnTo>
                  <a:lnTo>
                    <a:pt x="3145291" y="1744670"/>
                  </a:lnTo>
                  <a:lnTo>
                    <a:pt x="3145291" y="1713375"/>
                  </a:lnTo>
                  <a:cubicBezTo>
                    <a:pt x="3146596" y="1712723"/>
                    <a:pt x="3147901" y="1712071"/>
                    <a:pt x="3149207" y="1710767"/>
                  </a:cubicBezTo>
                  <a:lnTo>
                    <a:pt x="3304527" y="1621445"/>
                  </a:lnTo>
                  <a:cubicBezTo>
                    <a:pt x="3313663" y="1615577"/>
                    <a:pt x="3326063" y="1612969"/>
                    <a:pt x="3337809" y="1612969"/>
                  </a:cubicBezTo>
                  <a:close/>
                  <a:moveTo>
                    <a:pt x="2798864" y="1604328"/>
                  </a:moveTo>
                  <a:cubicBezTo>
                    <a:pt x="2807985" y="1604328"/>
                    <a:pt x="2817106" y="1606284"/>
                    <a:pt x="2824272" y="1610848"/>
                  </a:cubicBezTo>
                  <a:lnTo>
                    <a:pt x="2989102" y="1705386"/>
                  </a:lnTo>
                  <a:lnTo>
                    <a:pt x="2989102" y="1736682"/>
                  </a:lnTo>
                  <a:cubicBezTo>
                    <a:pt x="2987798" y="1737334"/>
                    <a:pt x="2986496" y="1738638"/>
                    <a:pt x="2984541" y="1739290"/>
                  </a:cubicBezTo>
                  <a:lnTo>
                    <a:pt x="2830136" y="1828613"/>
                  </a:lnTo>
                  <a:cubicBezTo>
                    <a:pt x="2828833" y="1829917"/>
                    <a:pt x="2826878" y="1830569"/>
                    <a:pt x="2825575" y="1831221"/>
                  </a:cubicBezTo>
                  <a:lnTo>
                    <a:pt x="2770850" y="1831221"/>
                  </a:lnTo>
                  <a:lnTo>
                    <a:pt x="2606672" y="1736030"/>
                  </a:lnTo>
                  <a:lnTo>
                    <a:pt x="2606672" y="1705386"/>
                  </a:lnTo>
                  <a:cubicBezTo>
                    <a:pt x="2608626" y="1704082"/>
                    <a:pt x="2609929" y="1703430"/>
                    <a:pt x="2611232" y="1702126"/>
                  </a:cubicBezTo>
                  <a:lnTo>
                    <a:pt x="2764986" y="1612804"/>
                  </a:lnTo>
                  <a:cubicBezTo>
                    <a:pt x="2774759" y="1607588"/>
                    <a:pt x="2787137" y="1604328"/>
                    <a:pt x="2798864" y="1604328"/>
                  </a:cubicBezTo>
                  <a:close/>
                  <a:moveTo>
                    <a:pt x="2246173" y="1589927"/>
                  </a:moveTo>
                  <a:cubicBezTo>
                    <a:pt x="2255963" y="1589927"/>
                    <a:pt x="2265099" y="1591234"/>
                    <a:pt x="2271625" y="1595811"/>
                  </a:cubicBezTo>
                  <a:lnTo>
                    <a:pt x="2436082" y="1690621"/>
                  </a:lnTo>
                  <a:lnTo>
                    <a:pt x="2436082" y="1722660"/>
                  </a:lnTo>
                  <a:cubicBezTo>
                    <a:pt x="2435430" y="1723314"/>
                    <a:pt x="2434125" y="1723968"/>
                    <a:pt x="2432167" y="1724622"/>
                  </a:cubicBezTo>
                  <a:lnTo>
                    <a:pt x="2277499" y="1814201"/>
                  </a:lnTo>
                  <a:cubicBezTo>
                    <a:pt x="2276193" y="1815508"/>
                    <a:pt x="2274236" y="1816162"/>
                    <a:pt x="2272278" y="1816816"/>
                  </a:cubicBezTo>
                  <a:lnTo>
                    <a:pt x="2218764" y="1816816"/>
                  </a:lnTo>
                  <a:lnTo>
                    <a:pt x="2053654" y="1722006"/>
                  </a:lnTo>
                  <a:lnTo>
                    <a:pt x="2053654" y="1690621"/>
                  </a:lnTo>
                  <a:cubicBezTo>
                    <a:pt x="2054959" y="1689967"/>
                    <a:pt x="2056264" y="1689313"/>
                    <a:pt x="2057570" y="1688006"/>
                  </a:cubicBezTo>
                  <a:lnTo>
                    <a:pt x="2212890" y="1597773"/>
                  </a:lnTo>
                  <a:cubicBezTo>
                    <a:pt x="2222027" y="1592542"/>
                    <a:pt x="2234426" y="1589927"/>
                    <a:pt x="2246173" y="1589927"/>
                  </a:cubicBezTo>
                  <a:close/>
                  <a:moveTo>
                    <a:pt x="3801536" y="1581286"/>
                  </a:moveTo>
                  <a:cubicBezTo>
                    <a:pt x="3810673" y="1581286"/>
                    <a:pt x="3820462" y="1583247"/>
                    <a:pt x="3826988" y="1587171"/>
                  </a:cubicBezTo>
                  <a:lnTo>
                    <a:pt x="3991445" y="1682635"/>
                  </a:lnTo>
                  <a:lnTo>
                    <a:pt x="3991445" y="1714020"/>
                  </a:lnTo>
                  <a:cubicBezTo>
                    <a:pt x="3990793" y="1715328"/>
                    <a:pt x="3988835" y="1715982"/>
                    <a:pt x="3987530" y="1716636"/>
                  </a:cubicBezTo>
                  <a:lnTo>
                    <a:pt x="3832209" y="1806216"/>
                  </a:lnTo>
                  <a:cubicBezTo>
                    <a:pt x="3831556" y="1806869"/>
                    <a:pt x="3830251" y="1807523"/>
                    <a:pt x="3828946" y="1808177"/>
                  </a:cubicBezTo>
                  <a:lnTo>
                    <a:pt x="3773474" y="1808177"/>
                  </a:lnTo>
                  <a:lnTo>
                    <a:pt x="3609017" y="1713366"/>
                  </a:lnTo>
                  <a:lnTo>
                    <a:pt x="3609017" y="1681981"/>
                  </a:lnTo>
                  <a:cubicBezTo>
                    <a:pt x="3610322" y="1681327"/>
                    <a:pt x="3611627" y="1680673"/>
                    <a:pt x="3612933" y="1679365"/>
                  </a:cubicBezTo>
                  <a:lnTo>
                    <a:pt x="3768253" y="1589132"/>
                  </a:lnTo>
                  <a:cubicBezTo>
                    <a:pt x="3777390" y="1583901"/>
                    <a:pt x="3789789" y="1581286"/>
                    <a:pt x="3801536" y="1581286"/>
                  </a:cubicBezTo>
                  <a:close/>
                  <a:moveTo>
                    <a:pt x="3981745" y="1480475"/>
                  </a:moveTo>
                  <a:cubicBezTo>
                    <a:pt x="3996785" y="1480475"/>
                    <a:pt x="4010517" y="1483078"/>
                    <a:pt x="4020980" y="1488934"/>
                  </a:cubicBezTo>
                  <a:lnTo>
                    <a:pt x="4198188" y="1591094"/>
                  </a:lnTo>
                  <a:cubicBezTo>
                    <a:pt x="4207343" y="1596300"/>
                    <a:pt x="4212574" y="1602807"/>
                    <a:pt x="4213228" y="1609964"/>
                  </a:cubicBezTo>
                  <a:lnTo>
                    <a:pt x="4213228" y="1616471"/>
                  </a:lnTo>
                  <a:cubicBezTo>
                    <a:pt x="4211920" y="1625581"/>
                    <a:pt x="4204727" y="1634691"/>
                    <a:pt x="4191649" y="1641849"/>
                  </a:cubicBezTo>
                  <a:lnTo>
                    <a:pt x="4139991" y="1671781"/>
                  </a:lnTo>
                  <a:cubicBezTo>
                    <a:pt x="4138029" y="1673733"/>
                    <a:pt x="4135413" y="1675034"/>
                    <a:pt x="4132798" y="1675685"/>
                  </a:cubicBezTo>
                  <a:lnTo>
                    <a:pt x="4051713" y="1675685"/>
                  </a:lnTo>
                  <a:lnTo>
                    <a:pt x="3873851" y="1573525"/>
                  </a:lnTo>
                  <a:cubicBezTo>
                    <a:pt x="3850964" y="1559860"/>
                    <a:pt x="3853580" y="1537736"/>
                    <a:pt x="3880390" y="1522120"/>
                  </a:cubicBezTo>
                  <a:lnTo>
                    <a:pt x="3932048" y="1492187"/>
                  </a:lnTo>
                  <a:cubicBezTo>
                    <a:pt x="3946434" y="1484379"/>
                    <a:pt x="3964744" y="1480475"/>
                    <a:pt x="3981745" y="1480475"/>
                  </a:cubicBezTo>
                  <a:close/>
                  <a:moveTo>
                    <a:pt x="3060648" y="1454553"/>
                  </a:moveTo>
                  <a:cubicBezTo>
                    <a:pt x="3070437" y="1454553"/>
                    <a:pt x="3079573" y="1456514"/>
                    <a:pt x="3086752" y="1460438"/>
                  </a:cubicBezTo>
                  <a:lnTo>
                    <a:pt x="3251208" y="1555248"/>
                  </a:lnTo>
                  <a:lnTo>
                    <a:pt x="3251208" y="1587287"/>
                  </a:lnTo>
                  <a:cubicBezTo>
                    <a:pt x="3249903" y="1587941"/>
                    <a:pt x="3248598" y="1589249"/>
                    <a:pt x="3246640" y="1589903"/>
                  </a:cubicBezTo>
                  <a:lnTo>
                    <a:pt x="3091973" y="1678828"/>
                  </a:lnTo>
                  <a:cubicBezTo>
                    <a:pt x="3090668" y="1680136"/>
                    <a:pt x="3089362" y="1680790"/>
                    <a:pt x="3087405" y="1681444"/>
                  </a:cubicBezTo>
                  <a:lnTo>
                    <a:pt x="3033238" y="1681444"/>
                  </a:lnTo>
                  <a:lnTo>
                    <a:pt x="2868782" y="1585980"/>
                  </a:lnTo>
                  <a:lnTo>
                    <a:pt x="2868782" y="1555248"/>
                  </a:lnTo>
                  <a:cubicBezTo>
                    <a:pt x="2870087" y="1554594"/>
                    <a:pt x="2871392" y="1553940"/>
                    <a:pt x="2872698" y="1552632"/>
                  </a:cubicBezTo>
                  <a:lnTo>
                    <a:pt x="3027365" y="1462399"/>
                  </a:lnTo>
                  <a:cubicBezTo>
                    <a:pt x="3037154" y="1457168"/>
                    <a:pt x="3049554" y="1454553"/>
                    <a:pt x="3060648" y="1454553"/>
                  </a:cubicBezTo>
                  <a:close/>
                  <a:moveTo>
                    <a:pt x="2522355" y="1445912"/>
                  </a:moveTo>
                  <a:cubicBezTo>
                    <a:pt x="2532127" y="1445912"/>
                    <a:pt x="2541248" y="1447868"/>
                    <a:pt x="2548415" y="1451780"/>
                  </a:cubicBezTo>
                  <a:lnTo>
                    <a:pt x="2712592" y="1546318"/>
                  </a:lnTo>
                  <a:lnTo>
                    <a:pt x="2712592" y="1578265"/>
                  </a:lnTo>
                  <a:cubicBezTo>
                    <a:pt x="2711290" y="1578917"/>
                    <a:pt x="2709986" y="1580221"/>
                    <a:pt x="2708032" y="1580873"/>
                  </a:cubicBezTo>
                  <a:lnTo>
                    <a:pt x="2553627" y="1669543"/>
                  </a:lnTo>
                  <a:cubicBezTo>
                    <a:pt x="2551672" y="1670847"/>
                    <a:pt x="2549718" y="1672151"/>
                    <a:pt x="2547763" y="1672803"/>
                  </a:cubicBezTo>
                  <a:lnTo>
                    <a:pt x="2494992" y="1672803"/>
                  </a:lnTo>
                  <a:lnTo>
                    <a:pt x="2330163" y="1577613"/>
                  </a:lnTo>
                  <a:lnTo>
                    <a:pt x="2330163" y="1546970"/>
                  </a:lnTo>
                  <a:cubicBezTo>
                    <a:pt x="2332117" y="1545666"/>
                    <a:pt x="2333420" y="1545014"/>
                    <a:pt x="2334723" y="1543710"/>
                  </a:cubicBezTo>
                  <a:lnTo>
                    <a:pt x="2489129" y="1454388"/>
                  </a:lnTo>
                  <a:cubicBezTo>
                    <a:pt x="2498901" y="1448520"/>
                    <a:pt x="2511280" y="1445912"/>
                    <a:pt x="2522355" y="1445912"/>
                  </a:cubicBezTo>
                  <a:close/>
                  <a:moveTo>
                    <a:pt x="1972220" y="1431510"/>
                  </a:moveTo>
                  <a:cubicBezTo>
                    <a:pt x="1982026" y="1431510"/>
                    <a:pt x="1990524" y="1433471"/>
                    <a:pt x="1997715" y="1437395"/>
                  </a:cubicBezTo>
                  <a:lnTo>
                    <a:pt x="2162452" y="1532859"/>
                  </a:lnTo>
                  <a:lnTo>
                    <a:pt x="2162452" y="1564898"/>
                  </a:lnTo>
                  <a:cubicBezTo>
                    <a:pt x="2161799" y="1565552"/>
                    <a:pt x="2160491" y="1566206"/>
                    <a:pt x="2158530" y="1566860"/>
                  </a:cubicBezTo>
                  <a:lnTo>
                    <a:pt x="2002945" y="1656439"/>
                  </a:lnTo>
                  <a:cubicBezTo>
                    <a:pt x="2002291" y="1657093"/>
                    <a:pt x="2000984" y="1657747"/>
                    <a:pt x="1999676" y="1658401"/>
                  </a:cubicBezTo>
                  <a:lnTo>
                    <a:pt x="1944110" y="1658401"/>
                  </a:lnTo>
                  <a:lnTo>
                    <a:pt x="1780027" y="1563590"/>
                  </a:lnTo>
                  <a:lnTo>
                    <a:pt x="1780027" y="1532205"/>
                  </a:lnTo>
                  <a:cubicBezTo>
                    <a:pt x="1780681" y="1531551"/>
                    <a:pt x="1781988" y="1530897"/>
                    <a:pt x="1783949" y="1529589"/>
                  </a:cubicBezTo>
                  <a:lnTo>
                    <a:pt x="1938881" y="1439356"/>
                  </a:lnTo>
                  <a:cubicBezTo>
                    <a:pt x="1948033" y="1434125"/>
                    <a:pt x="1960453" y="1431510"/>
                    <a:pt x="1972220" y="1431510"/>
                  </a:cubicBezTo>
                  <a:close/>
                  <a:moveTo>
                    <a:pt x="3516387" y="1419989"/>
                  </a:moveTo>
                  <a:cubicBezTo>
                    <a:pt x="3525524" y="1419989"/>
                    <a:pt x="3535313" y="1421945"/>
                    <a:pt x="3541839" y="1425857"/>
                  </a:cubicBezTo>
                  <a:lnTo>
                    <a:pt x="3706295" y="1521047"/>
                  </a:lnTo>
                  <a:lnTo>
                    <a:pt x="3706295" y="1552343"/>
                  </a:lnTo>
                  <a:cubicBezTo>
                    <a:pt x="3705643" y="1553647"/>
                    <a:pt x="3704338" y="1554299"/>
                    <a:pt x="3702380" y="1554951"/>
                  </a:cubicBezTo>
                  <a:lnTo>
                    <a:pt x="3547060" y="1644274"/>
                  </a:lnTo>
                  <a:cubicBezTo>
                    <a:pt x="3545755" y="1645578"/>
                    <a:pt x="3543797" y="1646230"/>
                    <a:pt x="3541839" y="1646882"/>
                  </a:cubicBezTo>
                  <a:lnTo>
                    <a:pt x="3488325" y="1646882"/>
                  </a:lnTo>
                  <a:lnTo>
                    <a:pt x="3323869" y="1551691"/>
                  </a:lnTo>
                  <a:lnTo>
                    <a:pt x="3323869" y="1520395"/>
                  </a:lnTo>
                  <a:cubicBezTo>
                    <a:pt x="3325174" y="1519743"/>
                    <a:pt x="3326479" y="1519091"/>
                    <a:pt x="3327785" y="1517787"/>
                  </a:cubicBezTo>
                  <a:lnTo>
                    <a:pt x="3483105" y="1428465"/>
                  </a:lnTo>
                  <a:cubicBezTo>
                    <a:pt x="3492241" y="1423249"/>
                    <a:pt x="3503988" y="1419989"/>
                    <a:pt x="3516387" y="1419989"/>
                  </a:cubicBezTo>
                  <a:close/>
                  <a:moveTo>
                    <a:pt x="1366911" y="1419989"/>
                  </a:moveTo>
                  <a:cubicBezTo>
                    <a:pt x="1390418" y="1419989"/>
                    <a:pt x="1412620" y="1424557"/>
                    <a:pt x="1428945" y="1434346"/>
                  </a:cubicBezTo>
                  <a:lnTo>
                    <a:pt x="2572334" y="2094148"/>
                  </a:lnTo>
                  <a:cubicBezTo>
                    <a:pt x="2608901" y="2115685"/>
                    <a:pt x="2604330" y="2152232"/>
                    <a:pt x="2562539" y="2177032"/>
                  </a:cubicBezTo>
                  <a:lnTo>
                    <a:pt x="2497239" y="2214231"/>
                  </a:lnTo>
                  <a:cubicBezTo>
                    <a:pt x="2476997" y="2226631"/>
                    <a:pt x="2452183" y="2233157"/>
                    <a:pt x="2427369" y="2234462"/>
                  </a:cubicBezTo>
                  <a:lnTo>
                    <a:pt x="2405821" y="2234462"/>
                  </a:lnTo>
                  <a:cubicBezTo>
                    <a:pt x="2386884" y="2233810"/>
                    <a:pt x="2369253" y="2229241"/>
                    <a:pt x="2354887" y="2220757"/>
                  </a:cubicBezTo>
                  <a:lnTo>
                    <a:pt x="1210846" y="1560303"/>
                  </a:lnTo>
                  <a:cubicBezTo>
                    <a:pt x="1194521" y="1551166"/>
                    <a:pt x="1186685" y="1538766"/>
                    <a:pt x="1186685" y="1525714"/>
                  </a:cubicBezTo>
                  <a:lnTo>
                    <a:pt x="1186685" y="1523756"/>
                  </a:lnTo>
                  <a:cubicBezTo>
                    <a:pt x="1186685" y="1508093"/>
                    <a:pt x="1198439" y="1491125"/>
                    <a:pt x="1221294" y="1478072"/>
                  </a:cubicBezTo>
                  <a:lnTo>
                    <a:pt x="1286593" y="1440220"/>
                  </a:lnTo>
                  <a:cubicBezTo>
                    <a:pt x="1309447" y="1426515"/>
                    <a:pt x="1339485" y="1419989"/>
                    <a:pt x="1366911" y="1419989"/>
                  </a:cubicBezTo>
                  <a:close/>
                  <a:moveTo>
                    <a:pt x="3697541" y="1313418"/>
                  </a:moveTo>
                  <a:cubicBezTo>
                    <a:pt x="3711868" y="1313418"/>
                    <a:pt x="3725544" y="1316021"/>
                    <a:pt x="3735964" y="1322528"/>
                  </a:cubicBezTo>
                  <a:lnTo>
                    <a:pt x="3913103" y="1424037"/>
                  </a:lnTo>
                  <a:cubicBezTo>
                    <a:pt x="3922221" y="1429243"/>
                    <a:pt x="3927430" y="1435750"/>
                    <a:pt x="3928082" y="1442907"/>
                  </a:cubicBezTo>
                  <a:lnTo>
                    <a:pt x="3928082" y="1450065"/>
                  </a:lnTo>
                  <a:cubicBezTo>
                    <a:pt x="3926779" y="1459175"/>
                    <a:pt x="3919616" y="1468285"/>
                    <a:pt x="3906591" y="1475442"/>
                  </a:cubicBezTo>
                  <a:lnTo>
                    <a:pt x="3854491" y="1505375"/>
                  </a:lnTo>
                  <a:cubicBezTo>
                    <a:pt x="3852537" y="1506676"/>
                    <a:pt x="3850583" y="1507977"/>
                    <a:pt x="3848630" y="1508628"/>
                  </a:cubicBezTo>
                  <a:lnTo>
                    <a:pt x="3766573" y="1508628"/>
                  </a:lnTo>
                  <a:lnTo>
                    <a:pt x="3589434" y="1406468"/>
                  </a:lnTo>
                  <a:cubicBezTo>
                    <a:pt x="3580967" y="1401913"/>
                    <a:pt x="3575757" y="1395406"/>
                    <a:pt x="3574455" y="1388248"/>
                  </a:cubicBezTo>
                  <a:lnTo>
                    <a:pt x="3574455" y="1381741"/>
                  </a:lnTo>
                  <a:cubicBezTo>
                    <a:pt x="3576409" y="1372632"/>
                    <a:pt x="3583572" y="1363522"/>
                    <a:pt x="3595946" y="1355713"/>
                  </a:cubicBezTo>
                  <a:lnTo>
                    <a:pt x="3647395" y="1325781"/>
                  </a:lnTo>
                  <a:cubicBezTo>
                    <a:pt x="3661722" y="1317973"/>
                    <a:pt x="3679957" y="1313418"/>
                    <a:pt x="3697541" y="1313418"/>
                  </a:cubicBezTo>
                  <a:close/>
                  <a:moveTo>
                    <a:pt x="2784791" y="1293256"/>
                  </a:moveTo>
                  <a:cubicBezTo>
                    <a:pt x="2794580" y="1293256"/>
                    <a:pt x="2803717" y="1295212"/>
                    <a:pt x="2810243" y="1299124"/>
                  </a:cubicBezTo>
                  <a:lnTo>
                    <a:pt x="2974699" y="1394314"/>
                  </a:lnTo>
                  <a:lnTo>
                    <a:pt x="2974699" y="1425610"/>
                  </a:lnTo>
                  <a:cubicBezTo>
                    <a:pt x="2974047" y="1426914"/>
                    <a:pt x="2972742" y="1427566"/>
                    <a:pt x="2970784" y="1428218"/>
                  </a:cubicBezTo>
                  <a:lnTo>
                    <a:pt x="2816116" y="1517541"/>
                  </a:lnTo>
                  <a:cubicBezTo>
                    <a:pt x="2814811" y="1518845"/>
                    <a:pt x="2812853" y="1519497"/>
                    <a:pt x="2810896" y="1520149"/>
                  </a:cubicBezTo>
                  <a:lnTo>
                    <a:pt x="2756729" y="1520149"/>
                  </a:lnTo>
                  <a:lnTo>
                    <a:pt x="2592273" y="1424958"/>
                  </a:lnTo>
                  <a:lnTo>
                    <a:pt x="2592273" y="1394314"/>
                  </a:lnTo>
                  <a:cubicBezTo>
                    <a:pt x="2594231" y="1393662"/>
                    <a:pt x="2595536" y="1392358"/>
                    <a:pt x="2596841" y="1391054"/>
                  </a:cubicBezTo>
                  <a:lnTo>
                    <a:pt x="2751509" y="1301732"/>
                  </a:lnTo>
                  <a:cubicBezTo>
                    <a:pt x="2761298" y="1296516"/>
                    <a:pt x="2773045" y="1293256"/>
                    <a:pt x="2784791" y="1293256"/>
                  </a:cubicBezTo>
                  <a:close/>
                  <a:moveTo>
                    <a:pt x="2246173" y="1287495"/>
                  </a:moveTo>
                  <a:cubicBezTo>
                    <a:pt x="2255310" y="1287495"/>
                    <a:pt x="2265099" y="1289456"/>
                    <a:pt x="2271625" y="1292726"/>
                  </a:cubicBezTo>
                  <a:lnTo>
                    <a:pt x="2436082" y="1388190"/>
                  </a:lnTo>
                  <a:lnTo>
                    <a:pt x="2436082" y="1420229"/>
                  </a:lnTo>
                  <a:cubicBezTo>
                    <a:pt x="2435430" y="1420883"/>
                    <a:pt x="2434125" y="1421537"/>
                    <a:pt x="2432167" y="1422191"/>
                  </a:cubicBezTo>
                  <a:lnTo>
                    <a:pt x="2277499" y="1511770"/>
                  </a:lnTo>
                  <a:cubicBezTo>
                    <a:pt x="2276193" y="1513078"/>
                    <a:pt x="2274236" y="1513732"/>
                    <a:pt x="2272930" y="1514386"/>
                  </a:cubicBezTo>
                  <a:lnTo>
                    <a:pt x="2218764" y="1514386"/>
                  </a:lnTo>
                  <a:lnTo>
                    <a:pt x="2053654" y="1418922"/>
                  </a:lnTo>
                  <a:lnTo>
                    <a:pt x="2053654" y="1388190"/>
                  </a:lnTo>
                  <a:cubicBezTo>
                    <a:pt x="2054959" y="1386882"/>
                    <a:pt x="2056264" y="1386228"/>
                    <a:pt x="2057570" y="1384921"/>
                  </a:cubicBezTo>
                  <a:lnTo>
                    <a:pt x="2212890" y="1295341"/>
                  </a:lnTo>
                  <a:cubicBezTo>
                    <a:pt x="2222027" y="1290110"/>
                    <a:pt x="2234426" y="1287495"/>
                    <a:pt x="2246173" y="1287495"/>
                  </a:cubicBezTo>
                  <a:close/>
                  <a:moveTo>
                    <a:pt x="1701797" y="1273094"/>
                  </a:moveTo>
                  <a:cubicBezTo>
                    <a:pt x="1710934" y="1273094"/>
                    <a:pt x="1720070" y="1275055"/>
                    <a:pt x="1727249" y="1278978"/>
                  </a:cubicBezTo>
                  <a:lnTo>
                    <a:pt x="1891705" y="1373788"/>
                  </a:lnTo>
                  <a:lnTo>
                    <a:pt x="1891705" y="1405827"/>
                  </a:lnTo>
                  <a:cubicBezTo>
                    <a:pt x="1889748" y="1406481"/>
                    <a:pt x="1888442" y="1407789"/>
                    <a:pt x="1887137" y="1408443"/>
                  </a:cubicBezTo>
                  <a:lnTo>
                    <a:pt x="1732470" y="1497367"/>
                  </a:lnTo>
                  <a:cubicBezTo>
                    <a:pt x="1730512" y="1498675"/>
                    <a:pt x="1729207" y="1499329"/>
                    <a:pt x="1727249" y="1499983"/>
                  </a:cubicBezTo>
                  <a:lnTo>
                    <a:pt x="1673735" y="1499983"/>
                  </a:lnTo>
                  <a:lnTo>
                    <a:pt x="1509279" y="1404519"/>
                  </a:lnTo>
                  <a:lnTo>
                    <a:pt x="1509279" y="1373788"/>
                  </a:lnTo>
                  <a:cubicBezTo>
                    <a:pt x="1509932" y="1372480"/>
                    <a:pt x="1511237" y="1371826"/>
                    <a:pt x="1513195" y="1370519"/>
                  </a:cubicBezTo>
                  <a:lnTo>
                    <a:pt x="1667862" y="1280940"/>
                  </a:lnTo>
                  <a:cubicBezTo>
                    <a:pt x="1677651" y="1275709"/>
                    <a:pt x="1690051" y="1273094"/>
                    <a:pt x="1701797" y="1273094"/>
                  </a:cubicBezTo>
                  <a:close/>
                  <a:moveTo>
                    <a:pt x="3234118" y="1255812"/>
                  </a:moveTo>
                  <a:cubicBezTo>
                    <a:pt x="3243255" y="1255812"/>
                    <a:pt x="3252391" y="1257773"/>
                    <a:pt x="3259570" y="1261696"/>
                  </a:cubicBezTo>
                  <a:lnTo>
                    <a:pt x="3424026" y="1356506"/>
                  </a:lnTo>
                  <a:lnTo>
                    <a:pt x="3424026" y="1387891"/>
                  </a:lnTo>
                  <a:cubicBezTo>
                    <a:pt x="3422721" y="1389199"/>
                    <a:pt x="3421416" y="1389853"/>
                    <a:pt x="3419458" y="1390507"/>
                  </a:cubicBezTo>
                  <a:lnTo>
                    <a:pt x="3264791" y="1480085"/>
                  </a:lnTo>
                  <a:cubicBezTo>
                    <a:pt x="3263486" y="1481393"/>
                    <a:pt x="3262180" y="1482047"/>
                    <a:pt x="3260223" y="1482701"/>
                  </a:cubicBezTo>
                  <a:lnTo>
                    <a:pt x="3206056" y="1482701"/>
                  </a:lnTo>
                  <a:lnTo>
                    <a:pt x="3041600" y="1387891"/>
                  </a:lnTo>
                  <a:lnTo>
                    <a:pt x="3041600" y="1355852"/>
                  </a:lnTo>
                  <a:cubicBezTo>
                    <a:pt x="3042905" y="1355198"/>
                    <a:pt x="3044210" y="1354544"/>
                    <a:pt x="3045516" y="1353237"/>
                  </a:cubicBezTo>
                  <a:lnTo>
                    <a:pt x="3200836" y="1264312"/>
                  </a:lnTo>
                  <a:cubicBezTo>
                    <a:pt x="3209972" y="1258427"/>
                    <a:pt x="3221719" y="1255812"/>
                    <a:pt x="3234118" y="1255812"/>
                  </a:cubicBezTo>
                  <a:close/>
                  <a:moveTo>
                    <a:pt x="1032264" y="1212606"/>
                  </a:moveTo>
                  <a:cubicBezTo>
                    <a:pt x="1043361" y="1212606"/>
                    <a:pt x="1053805" y="1214558"/>
                    <a:pt x="1061638" y="1219112"/>
                  </a:cubicBezTo>
                  <a:lnTo>
                    <a:pt x="1275743" y="1342081"/>
                  </a:lnTo>
                  <a:cubicBezTo>
                    <a:pt x="1281618" y="1345985"/>
                    <a:pt x="1285535" y="1350539"/>
                    <a:pt x="1286840" y="1355744"/>
                  </a:cubicBezTo>
                  <a:lnTo>
                    <a:pt x="1286840" y="1362901"/>
                  </a:lnTo>
                  <a:cubicBezTo>
                    <a:pt x="1284882" y="1369407"/>
                    <a:pt x="1279660" y="1375263"/>
                    <a:pt x="1271174" y="1380468"/>
                  </a:cubicBezTo>
                  <a:lnTo>
                    <a:pt x="1123650" y="1465050"/>
                  </a:lnTo>
                  <a:cubicBezTo>
                    <a:pt x="1121039" y="1466351"/>
                    <a:pt x="1119081" y="1467652"/>
                    <a:pt x="1116470" y="1468303"/>
                  </a:cubicBezTo>
                  <a:lnTo>
                    <a:pt x="1057722" y="1468303"/>
                  </a:lnTo>
                  <a:lnTo>
                    <a:pt x="842964" y="1344684"/>
                  </a:lnTo>
                  <a:cubicBezTo>
                    <a:pt x="826645" y="1334924"/>
                    <a:pt x="828603" y="1318008"/>
                    <a:pt x="848186" y="1306296"/>
                  </a:cubicBezTo>
                  <a:lnTo>
                    <a:pt x="995710" y="1221715"/>
                  </a:lnTo>
                  <a:cubicBezTo>
                    <a:pt x="1006154" y="1215859"/>
                    <a:pt x="1019209" y="1212606"/>
                    <a:pt x="1032264" y="1212606"/>
                  </a:cubicBezTo>
                  <a:close/>
                  <a:moveTo>
                    <a:pt x="3414326" y="1149240"/>
                  </a:moveTo>
                  <a:cubicBezTo>
                    <a:pt x="3429366" y="1149240"/>
                    <a:pt x="3443098" y="1152482"/>
                    <a:pt x="3452907" y="1158319"/>
                  </a:cubicBezTo>
                  <a:lnTo>
                    <a:pt x="3630769" y="1260141"/>
                  </a:lnTo>
                  <a:cubicBezTo>
                    <a:pt x="3639924" y="1265330"/>
                    <a:pt x="3645155" y="1271815"/>
                    <a:pt x="3645809" y="1278949"/>
                  </a:cubicBezTo>
                  <a:lnTo>
                    <a:pt x="3645809" y="1285434"/>
                  </a:lnTo>
                  <a:cubicBezTo>
                    <a:pt x="3644501" y="1294514"/>
                    <a:pt x="3637308" y="1303594"/>
                    <a:pt x="3624230" y="1310728"/>
                  </a:cubicBezTo>
                  <a:lnTo>
                    <a:pt x="3572572" y="1340561"/>
                  </a:lnTo>
                  <a:cubicBezTo>
                    <a:pt x="3570610" y="1342507"/>
                    <a:pt x="3567994" y="1343804"/>
                    <a:pt x="3565379" y="1344452"/>
                  </a:cubicBezTo>
                  <a:lnTo>
                    <a:pt x="3484294" y="1344452"/>
                  </a:lnTo>
                  <a:lnTo>
                    <a:pt x="3306432" y="1242630"/>
                  </a:lnTo>
                  <a:cubicBezTo>
                    <a:pt x="3283545" y="1229660"/>
                    <a:pt x="3286161" y="1206312"/>
                    <a:pt x="3312317" y="1191395"/>
                  </a:cubicBezTo>
                  <a:lnTo>
                    <a:pt x="3364629" y="1162211"/>
                  </a:lnTo>
                  <a:cubicBezTo>
                    <a:pt x="3379015" y="1153780"/>
                    <a:pt x="3397325" y="1149240"/>
                    <a:pt x="3414326" y="1149240"/>
                  </a:cubicBezTo>
                  <a:close/>
                  <a:moveTo>
                    <a:pt x="2507630" y="1134839"/>
                  </a:moveTo>
                  <a:cubicBezTo>
                    <a:pt x="2517419" y="1134839"/>
                    <a:pt x="2526555" y="1136800"/>
                    <a:pt x="2533081" y="1140723"/>
                  </a:cubicBezTo>
                  <a:lnTo>
                    <a:pt x="2698190" y="1235533"/>
                  </a:lnTo>
                  <a:lnTo>
                    <a:pt x="2698190" y="1266918"/>
                  </a:lnTo>
                  <a:cubicBezTo>
                    <a:pt x="2696885" y="1268226"/>
                    <a:pt x="2695580" y="1268880"/>
                    <a:pt x="2693622" y="1269534"/>
                  </a:cubicBezTo>
                  <a:lnTo>
                    <a:pt x="2538955" y="1359112"/>
                  </a:lnTo>
                  <a:cubicBezTo>
                    <a:pt x="2537650" y="1360420"/>
                    <a:pt x="2536344" y="1361074"/>
                    <a:pt x="2534387" y="1361728"/>
                  </a:cubicBezTo>
                  <a:lnTo>
                    <a:pt x="2480220" y="1361728"/>
                  </a:lnTo>
                  <a:lnTo>
                    <a:pt x="2315764" y="1266918"/>
                  </a:lnTo>
                  <a:lnTo>
                    <a:pt x="2315764" y="1234879"/>
                  </a:lnTo>
                  <a:cubicBezTo>
                    <a:pt x="2317069" y="1234225"/>
                    <a:pt x="2318374" y="1233571"/>
                    <a:pt x="2319680" y="1232264"/>
                  </a:cubicBezTo>
                  <a:lnTo>
                    <a:pt x="2474347" y="1143339"/>
                  </a:lnTo>
                  <a:cubicBezTo>
                    <a:pt x="2484136" y="1137454"/>
                    <a:pt x="2495883" y="1134839"/>
                    <a:pt x="2507630" y="1134839"/>
                  </a:cubicBezTo>
                  <a:close/>
                  <a:moveTo>
                    <a:pt x="1968686" y="1126198"/>
                  </a:moveTo>
                  <a:cubicBezTo>
                    <a:pt x="1978491" y="1126198"/>
                    <a:pt x="1987643" y="1128159"/>
                    <a:pt x="1994834" y="1132083"/>
                  </a:cubicBezTo>
                  <a:lnTo>
                    <a:pt x="2159572" y="1227547"/>
                  </a:lnTo>
                  <a:lnTo>
                    <a:pt x="2159572" y="1258932"/>
                  </a:lnTo>
                  <a:cubicBezTo>
                    <a:pt x="2158265" y="1259586"/>
                    <a:pt x="2156957" y="1260894"/>
                    <a:pt x="2154996" y="1261548"/>
                  </a:cubicBezTo>
                  <a:lnTo>
                    <a:pt x="2000718" y="1351127"/>
                  </a:lnTo>
                  <a:cubicBezTo>
                    <a:pt x="2000064" y="1351781"/>
                    <a:pt x="1998757" y="1353089"/>
                    <a:pt x="1997449" y="1353089"/>
                  </a:cubicBezTo>
                  <a:lnTo>
                    <a:pt x="1941229" y="1353089"/>
                  </a:lnTo>
                  <a:lnTo>
                    <a:pt x="1777145" y="1258278"/>
                  </a:lnTo>
                  <a:lnTo>
                    <a:pt x="1777145" y="1226893"/>
                  </a:lnTo>
                  <a:cubicBezTo>
                    <a:pt x="1777799" y="1226239"/>
                    <a:pt x="1779106" y="1225585"/>
                    <a:pt x="1781067" y="1224277"/>
                  </a:cubicBezTo>
                  <a:lnTo>
                    <a:pt x="1935346" y="1134698"/>
                  </a:lnTo>
                  <a:cubicBezTo>
                    <a:pt x="1945152" y="1128813"/>
                    <a:pt x="1957572" y="1126198"/>
                    <a:pt x="1968686" y="1126198"/>
                  </a:cubicBezTo>
                  <a:close/>
                  <a:moveTo>
                    <a:pt x="1428167" y="1114677"/>
                  </a:moveTo>
                  <a:cubicBezTo>
                    <a:pt x="1437304" y="1114677"/>
                    <a:pt x="1446440" y="1117285"/>
                    <a:pt x="1453619" y="1120545"/>
                  </a:cubicBezTo>
                  <a:lnTo>
                    <a:pt x="1618076" y="1215735"/>
                  </a:lnTo>
                  <a:lnTo>
                    <a:pt x="1618076" y="1247031"/>
                  </a:lnTo>
                  <a:cubicBezTo>
                    <a:pt x="1616119" y="1247683"/>
                    <a:pt x="1614813" y="1248987"/>
                    <a:pt x="1613508" y="1249639"/>
                  </a:cubicBezTo>
                  <a:lnTo>
                    <a:pt x="1458840" y="1338962"/>
                  </a:lnTo>
                  <a:cubicBezTo>
                    <a:pt x="1456882" y="1340266"/>
                    <a:pt x="1454924" y="1340918"/>
                    <a:pt x="1453619" y="1341570"/>
                  </a:cubicBezTo>
                  <a:lnTo>
                    <a:pt x="1400105" y="1341570"/>
                  </a:lnTo>
                  <a:lnTo>
                    <a:pt x="1235648" y="1246379"/>
                  </a:lnTo>
                  <a:lnTo>
                    <a:pt x="1235648" y="1215083"/>
                  </a:lnTo>
                  <a:cubicBezTo>
                    <a:pt x="1236301" y="1214431"/>
                    <a:pt x="1237606" y="1213779"/>
                    <a:pt x="1239564" y="1212475"/>
                  </a:cubicBezTo>
                  <a:lnTo>
                    <a:pt x="1394232" y="1123153"/>
                  </a:lnTo>
                  <a:cubicBezTo>
                    <a:pt x="1404021" y="1117937"/>
                    <a:pt x="1416420" y="1114677"/>
                    <a:pt x="1428167" y="1114677"/>
                  </a:cubicBezTo>
                  <a:close/>
                  <a:moveTo>
                    <a:pt x="2948967" y="1091635"/>
                  </a:moveTo>
                  <a:cubicBezTo>
                    <a:pt x="2958757" y="1091635"/>
                    <a:pt x="2967240" y="1093591"/>
                    <a:pt x="2974419" y="1097503"/>
                  </a:cubicBezTo>
                  <a:lnTo>
                    <a:pt x="3138876" y="1192693"/>
                  </a:lnTo>
                  <a:lnTo>
                    <a:pt x="3138876" y="1223989"/>
                  </a:lnTo>
                  <a:cubicBezTo>
                    <a:pt x="3137571" y="1224641"/>
                    <a:pt x="3136266" y="1225945"/>
                    <a:pt x="3134308" y="1226597"/>
                  </a:cubicBezTo>
                  <a:lnTo>
                    <a:pt x="2979640" y="1315920"/>
                  </a:lnTo>
                  <a:cubicBezTo>
                    <a:pt x="2978335" y="1317224"/>
                    <a:pt x="2976377" y="1317876"/>
                    <a:pt x="2974419" y="1318528"/>
                  </a:cubicBezTo>
                  <a:lnTo>
                    <a:pt x="2920905" y="1318528"/>
                  </a:lnTo>
                  <a:lnTo>
                    <a:pt x="2756448" y="1223337"/>
                  </a:lnTo>
                  <a:lnTo>
                    <a:pt x="2756448" y="1192041"/>
                  </a:lnTo>
                  <a:cubicBezTo>
                    <a:pt x="2757753" y="1191389"/>
                    <a:pt x="2759058" y="1190737"/>
                    <a:pt x="2760364" y="1189433"/>
                  </a:cubicBezTo>
                  <a:lnTo>
                    <a:pt x="2915032" y="1100111"/>
                  </a:lnTo>
                  <a:cubicBezTo>
                    <a:pt x="2924821" y="1094243"/>
                    <a:pt x="2936568" y="1091635"/>
                    <a:pt x="2948967" y="1091635"/>
                  </a:cubicBezTo>
                  <a:close/>
                  <a:moveTo>
                    <a:pt x="751297" y="1051310"/>
                  </a:moveTo>
                  <a:cubicBezTo>
                    <a:pt x="761086" y="1051310"/>
                    <a:pt x="769570" y="1053271"/>
                    <a:pt x="776749" y="1057195"/>
                  </a:cubicBezTo>
                  <a:lnTo>
                    <a:pt x="941205" y="1152659"/>
                  </a:lnTo>
                  <a:lnTo>
                    <a:pt x="941205" y="1184698"/>
                  </a:lnTo>
                  <a:cubicBezTo>
                    <a:pt x="939900" y="1185352"/>
                    <a:pt x="938595" y="1186006"/>
                    <a:pt x="937290" y="1186660"/>
                  </a:cubicBezTo>
                  <a:lnTo>
                    <a:pt x="782622" y="1276239"/>
                  </a:lnTo>
                  <a:cubicBezTo>
                    <a:pt x="781317" y="1277547"/>
                    <a:pt x="780012" y="1278201"/>
                    <a:pt x="778707" y="1278201"/>
                  </a:cubicBezTo>
                  <a:lnTo>
                    <a:pt x="723235" y="1278201"/>
                  </a:lnTo>
                  <a:lnTo>
                    <a:pt x="558779" y="1183390"/>
                  </a:lnTo>
                  <a:lnTo>
                    <a:pt x="558779" y="1152659"/>
                  </a:lnTo>
                  <a:cubicBezTo>
                    <a:pt x="560084" y="1151351"/>
                    <a:pt x="561389" y="1150697"/>
                    <a:pt x="563347" y="1149389"/>
                  </a:cubicBezTo>
                  <a:lnTo>
                    <a:pt x="717362" y="1059810"/>
                  </a:lnTo>
                  <a:cubicBezTo>
                    <a:pt x="727151" y="1053925"/>
                    <a:pt x="739551" y="1051310"/>
                    <a:pt x="751297" y="1051310"/>
                  </a:cubicBezTo>
                  <a:close/>
                  <a:moveTo>
                    <a:pt x="3130624" y="985063"/>
                  </a:moveTo>
                  <a:cubicBezTo>
                    <a:pt x="3145010" y="985063"/>
                    <a:pt x="3158742" y="987657"/>
                    <a:pt x="3169205" y="993494"/>
                  </a:cubicBezTo>
                  <a:lnTo>
                    <a:pt x="3347067" y="1095964"/>
                  </a:lnTo>
                  <a:cubicBezTo>
                    <a:pt x="3369300" y="1108935"/>
                    <a:pt x="3366684" y="1131634"/>
                    <a:pt x="3340528" y="1146551"/>
                  </a:cubicBezTo>
                  <a:lnTo>
                    <a:pt x="3288216" y="1176384"/>
                  </a:lnTo>
                  <a:cubicBezTo>
                    <a:pt x="3286254" y="1178330"/>
                    <a:pt x="3283638" y="1179627"/>
                    <a:pt x="3281023" y="1180275"/>
                  </a:cubicBezTo>
                  <a:lnTo>
                    <a:pt x="3199938" y="1180275"/>
                  </a:lnTo>
                  <a:lnTo>
                    <a:pt x="3022076" y="1077805"/>
                  </a:lnTo>
                  <a:cubicBezTo>
                    <a:pt x="3013575" y="1073265"/>
                    <a:pt x="3008344" y="1066780"/>
                    <a:pt x="3007036" y="1059646"/>
                  </a:cubicBezTo>
                  <a:lnTo>
                    <a:pt x="3007036" y="1053160"/>
                  </a:lnTo>
                  <a:cubicBezTo>
                    <a:pt x="3008998" y="1044080"/>
                    <a:pt x="3016191" y="1035001"/>
                    <a:pt x="3028615" y="1027218"/>
                  </a:cubicBezTo>
                  <a:lnTo>
                    <a:pt x="3080274" y="997385"/>
                  </a:lnTo>
                  <a:cubicBezTo>
                    <a:pt x="3094659" y="988954"/>
                    <a:pt x="3112969" y="985063"/>
                    <a:pt x="3130624" y="985063"/>
                  </a:cubicBezTo>
                  <a:close/>
                  <a:moveTo>
                    <a:pt x="2231772" y="973542"/>
                  </a:moveTo>
                  <a:cubicBezTo>
                    <a:pt x="2241561" y="973542"/>
                    <a:pt x="2250698" y="975503"/>
                    <a:pt x="2257224" y="979426"/>
                  </a:cubicBezTo>
                  <a:lnTo>
                    <a:pt x="2421680" y="1074890"/>
                  </a:lnTo>
                  <a:lnTo>
                    <a:pt x="2421680" y="1106929"/>
                  </a:lnTo>
                  <a:cubicBezTo>
                    <a:pt x="2421028" y="1107583"/>
                    <a:pt x="2419723" y="1108237"/>
                    <a:pt x="2417765" y="1108891"/>
                  </a:cubicBezTo>
                  <a:lnTo>
                    <a:pt x="2263097" y="1198469"/>
                  </a:lnTo>
                  <a:cubicBezTo>
                    <a:pt x="2262445" y="1199777"/>
                    <a:pt x="2261140" y="1200431"/>
                    <a:pt x="2259834" y="1200431"/>
                  </a:cubicBezTo>
                  <a:lnTo>
                    <a:pt x="2203710" y="1200431"/>
                  </a:lnTo>
                  <a:lnTo>
                    <a:pt x="2039254" y="1105621"/>
                  </a:lnTo>
                  <a:lnTo>
                    <a:pt x="2039254" y="1074890"/>
                  </a:lnTo>
                  <a:cubicBezTo>
                    <a:pt x="2041212" y="1073582"/>
                    <a:pt x="2042517" y="1072928"/>
                    <a:pt x="2043822" y="1071621"/>
                  </a:cubicBezTo>
                  <a:lnTo>
                    <a:pt x="2198490" y="982042"/>
                  </a:lnTo>
                  <a:cubicBezTo>
                    <a:pt x="2207626" y="976157"/>
                    <a:pt x="2220026" y="973542"/>
                    <a:pt x="2231772" y="973542"/>
                  </a:cubicBezTo>
                  <a:close/>
                  <a:moveTo>
                    <a:pt x="1693155" y="964901"/>
                  </a:moveTo>
                  <a:cubicBezTo>
                    <a:pt x="1702945" y="964901"/>
                    <a:pt x="1712081" y="966857"/>
                    <a:pt x="1718607" y="970769"/>
                  </a:cubicBezTo>
                  <a:lnTo>
                    <a:pt x="1883064" y="1065959"/>
                  </a:lnTo>
                  <a:lnTo>
                    <a:pt x="1883064" y="1097907"/>
                  </a:lnTo>
                  <a:cubicBezTo>
                    <a:pt x="1881759" y="1098559"/>
                    <a:pt x="1880454" y="1099211"/>
                    <a:pt x="1879149" y="1099863"/>
                  </a:cubicBezTo>
                  <a:lnTo>
                    <a:pt x="1724481" y="1189186"/>
                  </a:lnTo>
                  <a:cubicBezTo>
                    <a:pt x="1722523" y="1190490"/>
                    <a:pt x="1720565" y="1191142"/>
                    <a:pt x="1719260" y="1191794"/>
                  </a:cubicBezTo>
                  <a:lnTo>
                    <a:pt x="1665746" y="1191794"/>
                  </a:lnTo>
                  <a:lnTo>
                    <a:pt x="1500636" y="1097255"/>
                  </a:lnTo>
                  <a:lnTo>
                    <a:pt x="1500636" y="1065959"/>
                  </a:lnTo>
                  <a:cubicBezTo>
                    <a:pt x="1501941" y="1064655"/>
                    <a:pt x="1503246" y="1064003"/>
                    <a:pt x="1505204" y="1062699"/>
                  </a:cubicBezTo>
                  <a:lnTo>
                    <a:pt x="1659872" y="973377"/>
                  </a:lnTo>
                  <a:cubicBezTo>
                    <a:pt x="1669009" y="967509"/>
                    <a:pt x="1681408" y="964901"/>
                    <a:pt x="1693155" y="964901"/>
                  </a:cubicBezTo>
                  <a:close/>
                  <a:moveTo>
                    <a:pt x="1154212" y="956260"/>
                  </a:moveTo>
                  <a:cubicBezTo>
                    <a:pt x="1163984" y="956260"/>
                    <a:pt x="1173105" y="958216"/>
                    <a:pt x="1180272" y="962780"/>
                  </a:cubicBezTo>
                  <a:lnTo>
                    <a:pt x="1344448" y="1057970"/>
                  </a:lnTo>
                  <a:lnTo>
                    <a:pt x="1344448" y="1088613"/>
                  </a:lnTo>
                  <a:cubicBezTo>
                    <a:pt x="1342494" y="1089265"/>
                    <a:pt x="1341191" y="1090569"/>
                    <a:pt x="1339888" y="1091221"/>
                  </a:cubicBezTo>
                  <a:lnTo>
                    <a:pt x="1185484" y="1181195"/>
                  </a:lnTo>
                  <a:cubicBezTo>
                    <a:pt x="1184181" y="1182499"/>
                    <a:pt x="1182878" y="1183151"/>
                    <a:pt x="1181575" y="1183151"/>
                  </a:cubicBezTo>
                  <a:lnTo>
                    <a:pt x="1126198" y="1183151"/>
                  </a:lnTo>
                  <a:lnTo>
                    <a:pt x="962021" y="1087961"/>
                  </a:lnTo>
                  <a:lnTo>
                    <a:pt x="962021" y="1057318"/>
                  </a:lnTo>
                  <a:cubicBezTo>
                    <a:pt x="963324" y="1056666"/>
                    <a:pt x="964627" y="1055362"/>
                    <a:pt x="966581" y="1054058"/>
                  </a:cubicBezTo>
                  <a:lnTo>
                    <a:pt x="1120986" y="964736"/>
                  </a:lnTo>
                  <a:cubicBezTo>
                    <a:pt x="1130758" y="959520"/>
                    <a:pt x="1142485" y="956260"/>
                    <a:pt x="1154212" y="956260"/>
                  </a:cubicBezTo>
                  <a:close/>
                  <a:moveTo>
                    <a:pt x="2666697" y="927457"/>
                  </a:moveTo>
                  <a:cubicBezTo>
                    <a:pt x="2675834" y="927457"/>
                    <a:pt x="2684970" y="928764"/>
                    <a:pt x="2692149" y="932688"/>
                  </a:cubicBezTo>
                  <a:lnTo>
                    <a:pt x="2856606" y="1028151"/>
                  </a:lnTo>
                  <a:lnTo>
                    <a:pt x="2856606" y="1060190"/>
                  </a:lnTo>
                  <a:cubicBezTo>
                    <a:pt x="2855954" y="1060844"/>
                    <a:pt x="2854649" y="1061498"/>
                    <a:pt x="2852691" y="1062152"/>
                  </a:cubicBezTo>
                  <a:lnTo>
                    <a:pt x="2697370" y="1151730"/>
                  </a:lnTo>
                  <a:cubicBezTo>
                    <a:pt x="2696065" y="1153038"/>
                    <a:pt x="2694107" y="1153692"/>
                    <a:pt x="2692149" y="1154346"/>
                  </a:cubicBezTo>
                  <a:lnTo>
                    <a:pt x="2638635" y="1154346"/>
                  </a:lnTo>
                  <a:lnTo>
                    <a:pt x="2474178" y="1058882"/>
                  </a:lnTo>
                  <a:lnTo>
                    <a:pt x="2474178" y="1027497"/>
                  </a:lnTo>
                  <a:cubicBezTo>
                    <a:pt x="2475483" y="1026843"/>
                    <a:pt x="2476788" y="1026189"/>
                    <a:pt x="2478094" y="1024882"/>
                  </a:cubicBezTo>
                  <a:lnTo>
                    <a:pt x="2632762" y="935303"/>
                  </a:lnTo>
                  <a:cubicBezTo>
                    <a:pt x="2642551" y="930072"/>
                    <a:pt x="2654950" y="927457"/>
                    <a:pt x="2666697" y="927457"/>
                  </a:cubicBezTo>
                  <a:close/>
                  <a:moveTo>
                    <a:pt x="474136" y="890013"/>
                  </a:moveTo>
                  <a:cubicBezTo>
                    <a:pt x="483272" y="890013"/>
                    <a:pt x="493061" y="891969"/>
                    <a:pt x="499587" y="895881"/>
                  </a:cubicBezTo>
                  <a:lnTo>
                    <a:pt x="664696" y="991071"/>
                  </a:lnTo>
                  <a:lnTo>
                    <a:pt x="664696" y="1022367"/>
                  </a:lnTo>
                  <a:cubicBezTo>
                    <a:pt x="662739" y="1023019"/>
                    <a:pt x="661433" y="1024323"/>
                    <a:pt x="660128" y="1024975"/>
                  </a:cubicBezTo>
                  <a:lnTo>
                    <a:pt x="505461" y="1114298"/>
                  </a:lnTo>
                  <a:cubicBezTo>
                    <a:pt x="503503" y="1115602"/>
                    <a:pt x="501545" y="1116254"/>
                    <a:pt x="499587" y="1116906"/>
                  </a:cubicBezTo>
                  <a:lnTo>
                    <a:pt x="446074" y="1116906"/>
                  </a:lnTo>
                  <a:lnTo>
                    <a:pt x="282270" y="1021715"/>
                  </a:lnTo>
                  <a:lnTo>
                    <a:pt x="282270" y="990419"/>
                  </a:lnTo>
                  <a:cubicBezTo>
                    <a:pt x="282923" y="989767"/>
                    <a:pt x="284228" y="989115"/>
                    <a:pt x="286186" y="987811"/>
                  </a:cubicBezTo>
                  <a:lnTo>
                    <a:pt x="440853" y="898489"/>
                  </a:lnTo>
                  <a:cubicBezTo>
                    <a:pt x="449989" y="893273"/>
                    <a:pt x="462389" y="890013"/>
                    <a:pt x="474136" y="890013"/>
                  </a:cubicBezTo>
                  <a:close/>
                  <a:moveTo>
                    <a:pt x="2844026" y="820885"/>
                  </a:moveTo>
                  <a:cubicBezTo>
                    <a:pt x="2859066" y="820885"/>
                    <a:pt x="2872144" y="823488"/>
                    <a:pt x="2882607" y="829344"/>
                  </a:cubicBezTo>
                  <a:lnTo>
                    <a:pt x="3060469" y="931504"/>
                  </a:lnTo>
                  <a:cubicBezTo>
                    <a:pt x="3069624" y="936710"/>
                    <a:pt x="3074855" y="943217"/>
                    <a:pt x="3075509" y="950374"/>
                  </a:cubicBezTo>
                  <a:lnTo>
                    <a:pt x="3075509" y="957532"/>
                  </a:lnTo>
                  <a:cubicBezTo>
                    <a:pt x="3074201" y="966642"/>
                    <a:pt x="3067008" y="975752"/>
                    <a:pt x="3054584" y="982909"/>
                  </a:cubicBezTo>
                  <a:lnTo>
                    <a:pt x="3002272" y="1012191"/>
                  </a:lnTo>
                  <a:cubicBezTo>
                    <a:pt x="3000310" y="1014143"/>
                    <a:pt x="2997694" y="1015444"/>
                    <a:pt x="2995079" y="1016095"/>
                  </a:cubicBezTo>
                  <a:lnTo>
                    <a:pt x="2913994" y="1016095"/>
                  </a:lnTo>
                  <a:lnTo>
                    <a:pt x="2736132" y="913935"/>
                  </a:lnTo>
                  <a:cubicBezTo>
                    <a:pt x="2713245" y="900921"/>
                    <a:pt x="2715861" y="878146"/>
                    <a:pt x="2742017" y="863180"/>
                  </a:cubicBezTo>
                  <a:lnTo>
                    <a:pt x="2793675" y="833248"/>
                  </a:lnTo>
                  <a:cubicBezTo>
                    <a:pt x="2808715" y="824789"/>
                    <a:pt x="2827025" y="820885"/>
                    <a:pt x="2844026" y="820885"/>
                  </a:cubicBezTo>
                  <a:close/>
                  <a:moveTo>
                    <a:pt x="1954938" y="815126"/>
                  </a:moveTo>
                  <a:cubicBezTo>
                    <a:pt x="1964090" y="815126"/>
                    <a:pt x="1973242" y="817087"/>
                    <a:pt x="1979780" y="821011"/>
                  </a:cubicBezTo>
                  <a:lnTo>
                    <a:pt x="2145170" y="915821"/>
                  </a:lnTo>
                  <a:lnTo>
                    <a:pt x="2145170" y="947860"/>
                  </a:lnTo>
                  <a:cubicBezTo>
                    <a:pt x="2144517" y="949168"/>
                    <a:pt x="2143209" y="949822"/>
                    <a:pt x="2141248" y="950476"/>
                  </a:cubicBezTo>
                  <a:lnTo>
                    <a:pt x="1985663" y="1040055"/>
                  </a:lnTo>
                  <a:cubicBezTo>
                    <a:pt x="1985009" y="1041363"/>
                    <a:pt x="1983702" y="1042017"/>
                    <a:pt x="1982394" y="1042017"/>
                  </a:cubicBezTo>
                  <a:lnTo>
                    <a:pt x="1926828" y="1042017"/>
                  </a:lnTo>
                  <a:lnTo>
                    <a:pt x="1762745" y="946553"/>
                  </a:lnTo>
                  <a:lnTo>
                    <a:pt x="1762745" y="915167"/>
                  </a:lnTo>
                  <a:cubicBezTo>
                    <a:pt x="1763399" y="914513"/>
                    <a:pt x="1764706" y="913859"/>
                    <a:pt x="1766667" y="912552"/>
                  </a:cubicBezTo>
                  <a:lnTo>
                    <a:pt x="1921599" y="822972"/>
                  </a:lnTo>
                  <a:cubicBezTo>
                    <a:pt x="1930751" y="817741"/>
                    <a:pt x="1942518" y="815126"/>
                    <a:pt x="1954938" y="815126"/>
                  </a:cubicBezTo>
                  <a:close/>
                  <a:moveTo>
                    <a:pt x="1415994" y="806485"/>
                  </a:moveTo>
                  <a:cubicBezTo>
                    <a:pt x="1425783" y="806485"/>
                    <a:pt x="1434919" y="808446"/>
                    <a:pt x="1442098" y="812369"/>
                  </a:cubicBezTo>
                  <a:lnTo>
                    <a:pt x="1606555" y="907833"/>
                  </a:lnTo>
                  <a:lnTo>
                    <a:pt x="1606555" y="939218"/>
                  </a:lnTo>
                  <a:cubicBezTo>
                    <a:pt x="1604598" y="940526"/>
                    <a:pt x="1603292" y="941180"/>
                    <a:pt x="1601987" y="941834"/>
                  </a:cubicBezTo>
                  <a:lnTo>
                    <a:pt x="1447972" y="1031412"/>
                  </a:lnTo>
                  <a:cubicBezTo>
                    <a:pt x="1446666" y="1032720"/>
                    <a:pt x="1444709" y="1033374"/>
                    <a:pt x="1443403" y="1033374"/>
                  </a:cubicBezTo>
                  <a:lnTo>
                    <a:pt x="1388584" y="1033374"/>
                  </a:lnTo>
                  <a:lnTo>
                    <a:pt x="1224127" y="938564"/>
                  </a:lnTo>
                  <a:lnTo>
                    <a:pt x="1224127" y="907179"/>
                  </a:lnTo>
                  <a:cubicBezTo>
                    <a:pt x="1224780" y="906525"/>
                    <a:pt x="1226085" y="905871"/>
                    <a:pt x="1228043" y="904564"/>
                  </a:cubicBezTo>
                  <a:lnTo>
                    <a:pt x="1382711" y="814985"/>
                  </a:lnTo>
                  <a:cubicBezTo>
                    <a:pt x="1392500" y="809100"/>
                    <a:pt x="1404899" y="806485"/>
                    <a:pt x="1415994" y="806485"/>
                  </a:cubicBezTo>
                  <a:close/>
                  <a:moveTo>
                    <a:pt x="2384428" y="763280"/>
                  </a:moveTo>
                  <a:cubicBezTo>
                    <a:pt x="2393565" y="763280"/>
                    <a:pt x="2402701" y="765236"/>
                    <a:pt x="2409228" y="769148"/>
                  </a:cubicBezTo>
                  <a:lnTo>
                    <a:pt x="2574337" y="863686"/>
                  </a:lnTo>
                  <a:lnTo>
                    <a:pt x="2574337" y="895634"/>
                  </a:lnTo>
                  <a:cubicBezTo>
                    <a:pt x="2573685" y="896938"/>
                    <a:pt x="2572380" y="897590"/>
                    <a:pt x="2570422" y="898242"/>
                  </a:cubicBezTo>
                  <a:lnTo>
                    <a:pt x="2415101" y="986913"/>
                  </a:lnTo>
                  <a:cubicBezTo>
                    <a:pt x="2413143" y="988217"/>
                    <a:pt x="2411185" y="989521"/>
                    <a:pt x="2409228" y="990173"/>
                  </a:cubicBezTo>
                  <a:lnTo>
                    <a:pt x="2356366" y="990173"/>
                  </a:lnTo>
                  <a:lnTo>
                    <a:pt x="2191909" y="894982"/>
                  </a:lnTo>
                  <a:lnTo>
                    <a:pt x="2191909" y="863686"/>
                  </a:lnTo>
                  <a:cubicBezTo>
                    <a:pt x="2193214" y="863034"/>
                    <a:pt x="2194519" y="862382"/>
                    <a:pt x="2195825" y="861078"/>
                  </a:cubicBezTo>
                  <a:lnTo>
                    <a:pt x="2351145" y="771756"/>
                  </a:lnTo>
                  <a:cubicBezTo>
                    <a:pt x="2360282" y="766540"/>
                    <a:pt x="2372681" y="763280"/>
                    <a:pt x="2384428" y="763280"/>
                  </a:cubicBezTo>
                  <a:close/>
                  <a:moveTo>
                    <a:pt x="192191" y="728716"/>
                  </a:moveTo>
                  <a:cubicBezTo>
                    <a:pt x="201963" y="728716"/>
                    <a:pt x="211084" y="730672"/>
                    <a:pt x="217599" y="735236"/>
                  </a:cubicBezTo>
                  <a:lnTo>
                    <a:pt x="382428" y="829774"/>
                  </a:lnTo>
                  <a:lnTo>
                    <a:pt x="382428" y="861070"/>
                  </a:lnTo>
                  <a:cubicBezTo>
                    <a:pt x="381124" y="862374"/>
                    <a:pt x="379170" y="863026"/>
                    <a:pt x="377867" y="863678"/>
                  </a:cubicBezTo>
                  <a:lnTo>
                    <a:pt x="223463" y="953001"/>
                  </a:lnTo>
                  <a:cubicBezTo>
                    <a:pt x="221508" y="954305"/>
                    <a:pt x="220205" y="954957"/>
                    <a:pt x="218251" y="955609"/>
                  </a:cubicBezTo>
                  <a:lnTo>
                    <a:pt x="164828" y="955609"/>
                  </a:lnTo>
                  <a:lnTo>
                    <a:pt x="0" y="860418"/>
                  </a:lnTo>
                  <a:lnTo>
                    <a:pt x="0" y="830426"/>
                  </a:lnTo>
                  <a:cubicBezTo>
                    <a:pt x="1303" y="829122"/>
                    <a:pt x="3257" y="827818"/>
                    <a:pt x="5212" y="826514"/>
                  </a:cubicBezTo>
                  <a:lnTo>
                    <a:pt x="158965" y="737192"/>
                  </a:lnTo>
                  <a:cubicBezTo>
                    <a:pt x="168737" y="731976"/>
                    <a:pt x="181116" y="728716"/>
                    <a:pt x="192191" y="728716"/>
                  </a:cubicBezTo>
                  <a:close/>
                  <a:moveTo>
                    <a:pt x="2559670" y="656709"/>
                  </a:moveTo>
                  <a:cubicBezTo>
                    <a:pt x="2574710" y="656709"/>
                    <a:pt x="2588442" y="659962"/>
                    <a:pt x="2598905" y="665819"/>
                  </a:cubicBezTo>
                  <a:lnTo>
                    <a:pt x="2776767" y="767328"/>
                  </a:lnTo>
                  <a:cubicBezTo>
                    <a:pt x="2799000" y="780993"/>
                    <a:pt x="2796384" y="803767"/>
                    <a:pt x="2770228" y="818733"/>
                  </a:cubicBezTo>
                  <a:lnTo>
                    <a:pt x="2717916" y="848666"/>
                  </a:lnTo>
                  <a:cubicBezTo>
                    <a:pt x="2715954" y="849967"/>
                    <a:pt x="2713992" y="851268"/>
                    <a:pt x="2712031" y="851919"/>
                  </a:cubicBezTo>
                  <a:lnTo>
                    <a:pt x="2629638" y="851919"/>
                  </a:lnTo>
                  <a:lnTo>
                    <a:pt x="2451776" y="749759"/>
                  </a:lnTo>
                  <a:cubicBezTo>
                    <a:pt x="2443275" y="745204"/>
                    <a:pt x="2438698" y="738697"/>
                    <a:pt x="2436736" y="732190"/>
                  </a:cubicBezTo>
                  <a:lnTo>
                    <a:pt x="2436736" y="723731"/>
                  </a:lnTo>
                  <a:cubicBezTo>
                    <a:pt x="2438698" y="715272"/>
                    <a:pt x="2445891" y="706162"/>
                    <a:pt x="2458315" y="699004"/>
                  </a:cubicBezTo>
                  <a:lnTo>
                    <a:pt x="2509974" y="669072"/>
                  </a:lnTo>
                  <a:cubicBezTo>
                    <a:pt x="2524359" y="661264"/>
                    <a:pt x="2542669" y="656709"/>
                    <a:pt x="2559670" y="656709"/>
                  </a:cubicBezTo>
                  <a:close/>
                  <a:moveTo>
                    <a:pt x="1678427" y="653829"/>
                  </a:moveTo>
                  <a:cubicBezTo>
                    <a:pt x="1688199" y="653829"/>
                    <a:pt x="1696669" y="655785"/>
                    <a:pt x="1703835" y="660349"/>
                  </a:cubicBezTo>
                  <a:lnTo>
                    <a:pt x="1868664" y="754887"/>
                  </a:lnTo>
                  <a:lnTo>
                    <a:pt x="1868664" y="786183"/>
                  </a:lnTo>
                  <a:cubicBezTo>
                    <a:pt x="1866709" y="787487"/>
                    <a:pt x="1865406" y="788139"/>
                    <a:pt x="1864103" y="788791"/>
                  </a:cubicBezTo>
                  <a:lnTo>
                    <a:pt x="1709699" y="878114"/>
                  </a:lnTo>
                  <a:cubicBezTo>
                    <a:pt x="1707744" y="879418"/>
                    <a:pt x="1705790" y="880070"/>
                    <a:pt x="1703835" y="880722"/>
                  </a:cubicBezTo>
                  <a:lnTo>
                    <a:pt x="1650413" y="880722"/>
                  </a:lnTo>
                  <a:lnTo>
                    <a:pt x="1486236" y="785531"/>
                  </a:lnTo>
                  <a:lnTo>
                    <a:pt x="1486236" y="754887"/>
                  </a:lnTo>
                  <a:cubicBezTo>
                    <a:pt x="1487539" y="753583"/>
                    <a:pt x="1488842" y="752931"/>
                    <a:pt x="1490796" y="751627"/>
                  </a:cubicBezTo>
                  <a:lnTo>
                    <a:pt x="1645201" y="662305"/>
                  </a:lnTo>
                  <a:cubicBezTo>
                    <a:pt x="1654322" y="657089"/>
                    <a:pt x="1666700" y="653829"/>
                    <a:pt x="1678427" y="653829"/>
                  </a:cubicBezTo>
                  <a:close/>
                  <a:moveTo>
                    <a:pt x="1140137" y="645188"/>
                  </a:moveTo>
                  <a:cubicBezTo>
                    <a:pt x="1149927" y="645188"/>
                    <a:pt x="1159063" y="647796"/>
                    <a:pt x="1165589" y="651056"/>
                  </a:cubicBezTo>
                  <a:lnTo>
                    <a:pt x="1330046" y="746246"/>
                  </a:lnTo>
                  <a:lnTo>
                    <a:pt x="1330046" y="778193"/>
                  </a:lnTo>
                  <a:cubicBezTo>
                    <a:pt x="1328741" y="778845"/>
                    <a:pt x="1327436" y="779497"/>
                    <a:pt x="1326131" y="780149"/>
                  </a:cubicBezTo>
                  <a:lnTo>
                    <a:pt x="1171463" y="869471"/>
                  </a:lnTo>
                  <a:cubicBezTo>
                    <a:pt x="1169505" y="870775"/>
                    <a:pt x="1168200" y="871427"/>
                    <a:pt x="1166242" y="872079"/>
                  </a:cubicBezTo>
                  <a:lnTo>
                    <a:pt x="1112728" y="872079"/>
                  </a:lnTo>
                  <a:lnTo>
                    <a:pt x="947618" y="776889"/>
                  </a:lnTo>
                  <a:lnTo>
                    <a:pt x="947618" y="746246"/>
                  </a:lnTo>
                  <a:cubicBezTo>
                    <a:pt x="948923" y="745594"/>
                    <a:pt x="950228" y="744290"/>
                    <a:pt x="952186" y="742986"/>
                  </a:cubicBezTo>
                  <a:lnTo>
                    <a:pt x="1106854" y="653664"/>
                  </a:lnTo>
                  <a:cubicBezTo>
                    <a:pt x="1116644" y="648448"/>
                    <a:pt x="1128390" y="645188"/>
                    <a:pt x="1140137" y="645188"/>
                  </a:cubicBezTo>
                  <a:close/>
                  <a:moveTo>
                    <a:pt x="2098954" y="599103"/>
                  </a:moveTo>
                  <a:cubicBezTo>
                    <a:pt x="2108106" y="599103"/>
                    <a:pt x="2117258" y="601711"/>
                    <a:pt x="2123796" y="604971"/>
                  </a:cubicBezTo>
                  <a:lnTo>
                    <a:pt x="2289186" y="700161"/>
                  </a:lnTo>
                  <a:lnTo>
                    <a:pt x="2289186" y="731456"/>
                  </a:lnTo>
                  <a:cubicBezTo>
                    <a:pt x="2288533" y="732760"/>
                    <a:pt x="2287225" y="733412"/>
                    <a:pt x="2285264" y="734064"/>
                  </a:cubicBezTo>
                  <a:lnTo>
                    <a:pt x="2129679" y="823386"/>
                  </a:lnTo>
                  <a:cubicBezTo>
                    <a:pt x="2128372" y="824690"/>
                    <a:pt x="2127064" y="825342"/>
                    <a:pt x="2125103" y="825994"/>
                  </a:cubicBezTo>
                  <a:lnTo>
                    <a:pt x="2070844" y="825994"/>
                  </a:lnTo>
                  <a:lnTo>
                    <a:pt x="1906761" y="730804"/>
                  </a:lnTo>
                  <a:lnTo>
                    <a:pt x="1906761" y="699509"/>
                  </a:lnTo>
                  <a:cubicBezTo>
                    <a:pt x="1907415" y="698857"/>
                    <a:pt x="1908722" y="698205"/>
                    <a:pt x="1910683" y="696901"/>
                  </a:cubicBezTo>
                  <a:lnTo>
                    <a:pt x="2065615" y="607579"/>
                  </a:lnTo>
                  <a:cubicBezTo>
                    <a:pt x="2074767" y="602363"/>
                    <a:pt x="2086534" y="599103"/>
                    <a:pt x="2098954" y="599103"/>
                  </a:cubicBezTo>
                  <a:close/>
                  <a:moveTo>
                    <a:pt x="474744" y="570301"/>
                  </a:moveTo>
                  <a:cubicBezTo>
                    <a:pt x="490403" y="570301"/>
                    <a:pt x="504757" y="573557"/>
                    <a:pt x="515848" y="580071"/>
                  </a:cubicBezTo>
                  <a:lnTo>
                    <a:pt x="1049558" y="887507"/>
                  </a:lnTo>
                  <a:cubicBezTo>
                    <a:pt x="1073699" y="901836"/>
                    <a:pt x="1070436" y="925936"/>
                    <a:pt x="1043033" y="942220"/>
                  </a:cubicBezTo>
                  <a:lnTo>
                    <a:pt x="925591" y="1009308"/>
                  </a:lnTo>
                  <a:cubicBezTo>
                    <a:pt x="922981" y="1011262"/>
                    <a:pt x="920371" y="1012565"/>
                    <a:pt x="917762" y="1013216"/>
                  </a:cubicBezTo>
                  <a:lnTo>
                    <a:pt x="831637" y="1013216"/>
                  </a:lnTo>
                  <a:lnTo>
                    <a:pt x="297928" y="705781"/>
                  </a:lnTo>
                  <a:cubicBezTo>
                    <a:pt x="288794" y="701221"/>
                    <a:pt x="283574" y="694708"/>
                    <a:pt x="282269" y="687543"/>
                  </a:cubicBezTo>
                  <a:lnTo>
                    <a:pt x="282269" y="677773"/>
                  </a:lnTo>
                  <a:cubicBezTo>
                    <a:pt x="284226" y="668654"/>
                    <a:pt x="291403" y="658884"/>
                    <a:pt x="305105" y="651068"/>
                  </a:cubicBezTo>
                  <a:lnTo>
                    <a:pt x="421895" y="583979"/>
                  </a:lnTo>
                  <a:cubicBezTo>
                    <a:pt x="436901" y="575512"/>
                    <a:pt x="456475" y="570301"/>
                    <a:pt x="474744" y="570301"/>
                  </a:cubicBezTo>
                  <a:close/>
                  <a:moveTo>
                    <a:pt x="1401593" y="495412"/>
                  </a:moveTo>
                  <a:cubicBezTo>
                    <a:pt x="1411382" y="495412"/>
                    <a:pt x="1420518" y="497373"/>
                    <a:pt x="1427697" y="501296"/>
                  </a:cubicBezTo>
                  <a:lnTo>
                    <a:pt x="1592153" y="596106"/>
                  </a:lnTo>
                  <a:lnTo>
                    <a:pt x="1592153" y="627491"/>
                  </a:lnTo>
                  <a:cubicBezTo>
                    <a:pt x="1590196" y="628799"/>
                    <a:pt x="1588890" y="629453"/>
                    <a:pt x="1587585" y="630107"/>
                  </a:cubicBezTo>
                  <a:lnTo>
                    <a:pt x="1432918" y="719685"/>
                  </a:lnTo>
                  <a:cubicBezTo>
                    <a:pt x="1430960" y="720993"/>
                    <a:pt x="1429655" y="721647"/>
                    <a:pt x="1427697" y="722301"/>
                  </a:cubicBezTo>
                  <a:lnTo>
                    <a:pt x="1374183" y="722301"/>
                  </a:lnTo>
                  <a:lnTo>
                    <a:pt x="1209727" y="627491"/>
                  </a:lnTo>
                  <a:lnTo>
                    <a:pt x="1209727" y="595452"/>
                  </a:lnTo>
                  <a:cubicBezTo>
                    <a:pt x="1210380" y="594798"/>
                    <a:pt x="1211685" y="594144"/>
                    <a:pt x="1213643" y="592837"/>
                  </a:cubicBezTo>
                  <a:lnTo>
                    <a:pt x="1368310" y="503912"/>
                  </a:lnTo>
                  <a:cubicBezTo>
                    <a:pt x="1378099" y="498027"/>
                    <a:pt x="1389846" y="495412"/>
                    <a:pt x="1401593" y="495412"/>
                  </a:cubicBezTo>
                  <a:close/>
                  <a:moveTo>
                    <a:pt x="2276606" y="492531"/>
                  </a:moveTo>
                  <a:cubicBezTo>
                    <a:pt x="2290992" y="492531"/>
                    <a:pt x="2304724" y="495134"/>
                    <a:pt x="2315187" y="500990"/>
                  </a:cubicBezTo>
                  <a:lnTo>
                    <a:pt x="2493049" y="603150"/>
                  </a:lnTo>
                  <a:cubicBezTo>
                    <a:pt x="2501550" y="608356"/>
                    <a:pt x="2506781" y="614212"/>
                    <a:pt x="2508089" y="621370"/>
                  </a:cubicBezTo>
                  <a:lnTo>
                    <a:pt x="2508089" y="630479"/>
                  </a:lnTo>
                  <a:cubicBezTo>
                    <a:pt x="2506781" y="638938"/>
                    <a:pt x="2499588" y="648048"/>
                    <a:pt x="2487164" y="654555"/>
                  </a:cubicBezTo>
                  <a:lnTo>
                    <a:pt x="2434852" y="684488"/>
                  </a:lnTo>
                  <a:cubicBezTo>
                    <a:pt x="2432890" y="685789"/>
                    <a:pt x="2430928" y="687090"/>
                    <a:pt x="2428966" y="687741"/>
                  </a:cubicBezTo>
                  <a:lnTo>
                    <a:pt x="2346574" y="687741"/>
                  </a:lnTo>
                  <a:lnTo>
                    <a:pt x="2168712" y="585581"/>
                  </a:lnTo>
                  <a:cubicBezTo>
                    <a:pt x="2145825" y="572567"/>
                    <a:pt x="2148441" y="549792"/>
                    <a:pt x="2174597" y="534176"/>
                  </a:cubicBezTo>
                  <a:lnTo>
                    <a:pt x="2226909" y="504243"/>
                  </a:lnTo>
                  <a:cubicBezTo>
                    <a:pt x="2241295" y="496435"/>
                    <a:pt x="2258951" y="492531"/>
                    <a:pt x="2276606" y="492531"/>
                  </a:cubicBezTo>
                  <a:close/>
                  <a:moveTo>
                    <a:pt x="1817338" y="437806"/>
                  </a:moveTo>
                  <a:cubicBezTo>
                    <a:pt x="1826490" y="437806"/>
                    <a:pt x="1835642" y="439773"/>
                    <a:pt x="1842179" y="443707"/>
                  </a:cubicBezTo>
                  <a:lnTo>
                    <a:pt x="2006916" y="538135"/>
                  </a:lnTo>
                  <a:lnTo>
                    <a:pt x="2006916" y="569610"/>
                  </a:lnTo>
                  <a:cubicBezTo>
                    <a:pt x="2005609" y="570922"/>
                    <a:pt x="2004301" y="571577"/>
                    <a:pt x="2002340" y="572233"/>
                  </a:cubicBezTo>
                  <a:lnTo>
                    <a:pt x="1848063" y="662726"/>
                  </a:lnTo>
                  <a:cubicBezTo>
                    <a:pt x="1846755" y="664037"/>
                    <a:pt x="1845448" y="664693"/>
                    <a:pt x="1844140" y="664693"/>
                  </a:cubicBezTo>
                  <a:lnTo>
                    <a:pt x="1789228" y="664693"/>
                  </a:lnTo>
                  <a:lnTo>
                    <a:pt x="1624491" y="569610"/>
                  </a:lnTo>
                  <a:lnTo>
                    <a:pt x="1624491" y="538135"/>
                  </a:lnTo>
                  <a:cubicBezTo>
                    <a:pt x="1625145" y="537479"/>
                    <a:pt x="1626452" y="536823"/>
                    <a:pt x="1628413" y="535512"/>
                  </a:cubicBezTo>
                  <a:lnTo>
                    <a:pt x="1783998" y="446330"/>
                  </a:lnTo>
                  <a:cubicBezTo>
                    <a:pt x="1793150" y="440429"/>
                    <a:pt x="1804917" y="437806"/>
                    <a:pt x="1817338" y="437806"/>
                  </a:cubicBezTo>
                  <a:close/>
                  <a:moveTo>
                    <a:pt x="736852" y="417643"/>
                  </a:moveTo>
                  <a:cubicBezTo>
                    <a:pt x="749235" y="417643"/>
                    <a:pt x="760315" y="420265"/>
                    <a:pt x="769439" y="425508"/>
                  </a:cubicBezTo>
                  <a:lnTo>
                    <a:pt x="1054904" y="590688"/>
                  </a:lnTo>
                  <a:cubicBezTo>
                    <a:pt x="1062725" y="595276"/>
                    <a:pt x="1066636" y="601175"/>
                    <a:pt x="1067939" y="607074"/>
                  </a:cubicBezTo>
                  <a:lnTo>
                    <a:pt x="1067939" y="611663"/>
                  </a:lnTo>
                  <a:cubicBezTo>
                    <a:pt x="1066636" y="619528"/>
                    <a:pt x="1060770" y="627394"/>
                    <a:pt x="1049690" y="633949"/>
                  </a:cubicBezTo>
                  <a:lnTo>
                    <a:pt x="912172" y="713916"/>
                  </a:lnTo>
                  <a:cubicBezTo>
                    <a:pt x="910216" y="715227"/>
                    <a:pt x="908261" y="715883"/>
                    <a:pt x="906958" y="716538"/>
                  </a:cubicBezTo>
                  <a:lnTo>
                    <a:pt x="837221" y="716538"/>
                  </a:lnTo>
                  <a:lnTo>
                    <a:pt x="551756" y="550704"/>
                  </a:lnTo>
                  <a:cubicBezTo>
                    <a:pt x="532855" y="539561"/>
                    <a:pt x="535462" y="520552"/>
                    <a:pt x="557621" y="507443"/>
                  </a:cubicBezTo>
                  <a:lnTo>
                    <a:pt x="694488" y="428130"/>
                  </a:lnTo>
                  <a:cubicBezTo>
                    <a:pt x="706871" y="421576"/>
                    <a:pt x="722513" y="417643"/>
                    <a:pt x="736852" y="417643"/>
                  </a:cubicBezTo>
                  <a:close/>
                  <a:moveTo>
                    <a:pt x="1991817" y="331234"/>
                  </a:moveTo>
                  <a:cubicBezTo>
                    <a:pt x="2006884" y="331234"/>
                    <a:pt x="2020641" y="334498"/>
                    <a:pt x="2030467" y="340374"/>
                  </a:cubicBezTo>
                  <a:lnTo>
                    <a:pt x="2209306" y="442875"/>
                  </a:lnTo>
                  <a:cubicBezTo>
                    <a:pt x="2231579" y="455932"/>
                    <a:pt x="2228959" y="478782"/>
                    <a:pt x="2202755" y="493146"/>
                  </a:cubicBezTo>
                  <a:lnTo>
                    <a:pt x="2150348" y="523178"/>
                  </a:lnTo>
                  <a:cubicBezTo>
                    <a:pt x="2148383" y="524483"/>
                    <a:pt x="2146418" y="525789"/>
                    <a:pt x="2144452" y="526442"/>
                  </a:cubicBezTo>
                  <a:lnTo>
                    <a:pt x="2061911" y="526442"/>
                  </a:lnTo>
                  <a:lnTo>
                    <a:pt x="1884383" y="425247"/>
                  </a:lnTo>
                  <a:cubicBezTo>
                    <a:pt x="1875212" y="420024"/>
                    <a:pt x="1870626" y="413495"/>
                    <a:pt x="1869316" y="406314"/>
                  </a:cubicBezTo>
                  <a:lnTo>
                    <a:pt x="1869316" y="397826"/>
                  </a:lnTo>
                  <a:cubicBezTo>
                    <a:pt x="1870626" y="389339"/>
                    <a:pt x="1877832" y="380199"/>
                    <a:pt x="1890934" y="373670"/>
                  </a:cubicBezTo>
                  <a:lnTo>
                    <a:pt x="1942031" y="343638"/>
                  </a:lnTo>
                  <a:cubicBezTo>
                    <a:pt x="1956443" y="335804"/>
                    <a:pt x="1974785" y="331234"/>
                    <a:pt x="1991817" y="331234"/>
                  </a:cubicBezTo>
                  <a:close/>
                  <a:moveTo>
                    <a:pt x="1531858" y="273629"/>
                  </a:moveTo>
                  <a:cubicBezTo>
                    <a:pt x="1540995" y="273629"/>
                    <a:pt x="1550131" y="275590"/>
                    <a:pt x="1556658" y="279514"/>
                  </a:cubicBezTo>
                  <a:lnTo>
                    <a:pt x="1721767" y="374324"/>
                  </a:lnTo>
                  <a:lnTo>
                    <a:pt x="1721767" y="405709"/>
                  </a:lnTo>
                  <a:cubicBezTo>
                    <a:pt x="1719810" y="407017"/>
                    <a:pt x="1718504" y="407671"/>
                    <a:pt x="1717199" y="408979"/>
                  </a:cubicBezTo>
                  <a:lnTo>
                    <a:pt x="1562531" y="497904"/>
                  </a:lnTo>
                  <a:cubicBezTo>
                    <a:pt x="1560573" y="499212"/>
                    <a:pt x="1559268" y="499866"/>
                    <a:pt x="1557310" y="500520"/>
                  </a:cubicBezTo>
                  <a:lnTo>
                    <a:pt x="1503796" y="500520"/>
                  </a:lnTo>
                  <a:lnTo>
                    <a:pt x="1339339" y="405709"/>
                  </a:lnTo>
                  <a:lnTo>
                    <a:pt x="1339339" y="373670"/>
                  </a:lnTo>
                  <a:cubicBezTo>
                    <a:pt x="1339992" y="373016"/>
                    <a:pt x="1341297" y="372362"/>
                    <a:pt x="1343255" y="371708"/>
                  </a:cubicBezTo>
                  <a:lnTo>
                    <a:pt x="1498575" y="282129"/>
                  </a:lnTo>
                  <a:cubicBezTo>
                    <a:pt x="1507059" y="276898"/>
                    <a:pt x="1519459" y="273629"/>
                    <a:pt x="1531858" y="273629"/>
                  </a:cubicBezTo>
                  <a:close/>
                  <a:moveTo>
                    <a:pt x="990555" y="262106"/>
                  </a:moveTo>
                  <a:cubicBezTo>
                    <a:pt x="1002960" y="262106"/>
                    <a:pt x="1014711" y="264713"/>
                    <a:pt x="1023199" y="269927"/>
                  </a:cubicBezTo>
                  <a:lnTo>
                    <a:pt x="1316990" y="438742"/>
                  </a:lnTo>
                  <a:cubicBezTo>
                    <a:pt x="1324824" y="443305"/>
                    <a:pt x="1329394" y="449823"/>
                    <a:pt x="1330047" y="456341"/>
                  </a:cubicBezTo>
                  <a:lnTo>
                    <a:pt x="1330047" y="459600"/>
                  </a:lnTo>
                  <a:cubicBezTo>
                    <a:pt x="1328741" y="467421"/>
                    <a:pt x="1322866" y="475895"/>
                    <a:pt x="1311114" y="482413"/>
                  </a:cubicBezTo>
                  <a:lnTo>
                    <a:pt x="1174664" y="560628"/>
                  </a:lnTo>
                  <a:cubicBezTo>
                    <a:pt x="1172053" y="561932"/>
                    <a:pt x="1170094" y="563235"/>
                    <a:pt x="1168136" y="563887"/>
                  </a:cubicBezTo>
                  <a:lnTo>
                    <a:pt x="1098931" y="563887"/>
                  </a:lnTo>
                  <a:lnTo>
                    <a:pt x="805140" y="395724"/>
                  </a:lnTo>
                  <a:cubicBezTo>
                    <a:pt x="796653" y="390509"/>
                    <a:pt x="792083" y="383991"/>
                    <a:pt x="792083" y="377474"/>
                  </a:cubicBezTo>
                  <a:lnTo>
                    <a:pt x="792083" y="374215"/>
                  </a:lnTo>
                  <a:cubicBezTo>
                    <a:pt x="792736" y="366393"/>
                    <a:pt x="799265" y="357920"/>
                    <a:pt x="811016" y="351402"/>
                  </a:cubicBezTo>
                  <a:lnTo>
                    <a:pt x="947466" y="273186"/>
                  </a:lnTo>
                  <a:cubicBezTo>
                    <a:pt x="959870" y="266017"/>
                    <a:pt x="975539" y="262106"/>
                    <a:pt x="990555" y="262106"/>
                  </a:cubicBezTo>
                  <a:close/>
                  <a:moveTo>
                    <a:pt x="1709423" y="167057"/>
                  </a:moveTo>
                  <a:cubicBezTo>
                    <a:pt x="1723835" y="167057"/>
                    <a:pt x="1737592" y="169660"/>
                    <a:pt x="1748073" y="175516"/>
                  </a:cubicBezTo>
                  <a:lnTo>
                    <a:pt x="1925602" y="277676"/>
                  </a:lnTo>
                  <a:cubicBezTo>
                    <a:pt x="1934773" y="282231"/>
                    <a:pt x="1939359" y="288738"/>
                    <a:pt x="1940669" y="295245"/>
                  </a:cubicBezTo>
                  <a:lnTo>
                    <a:pt x="1940669" y="304355"/>
                  </a:lnTo>
                  <a:cubicBezTo>
                    <a:pt x="1939359" y="312814"/>
                    <a:pt x="1932153" y="321273"/>
                    <a:pt x="1919706" y="328431"/>
                  </a:cubicBezTo>
                  <a:lnTo>
                    <a:pt x="1867954" y="358363"/>
                  </a:lnTo>
                  <a:cubicBezTo>
                    <a:pt x="1865334" y="359664"/>
                    <a:pt x="1862714" y="360966"/>
                    <a:pt x="1860093" y="362267"/>
                  </a:cubicBezTo>
                  <a:lnTo>
                    <a:pt x="1779518" y="362267"/>
                  </a:lnTo>
                  <a:lnTo>
                    <a:pt x="1600679" y="260107"/>
                  </a:lnTo>
                  <a:cubicBezTo>
                    <a:pt x="1578406" y="247093"/>
                    <a:pt x="1581026" y="224318"/>
                    <a:pt x="1607230" y="209352"/>
                  </a:cubicBezTo>
                  <a:lnTo>
                    <a:pt x="1659637" y="179420"/>
                  </a:lnTo>
                  <a:cubicBezTo>
                    <a:pt x="1673394" y="170961"/>
                    <a:pt x="1691736" y="167057"/>
                    <a:pt x="1709423" y="167057"/>
                  </a:cubicBezTo>
                  <a:close/>
                  <a:moveTo>
                    <a:pt x="1249588" y="109452"/>
                  </a:moveTo>
                  <a:cubicBezTo>
                    <a:pt x="1258725" y="109452"/>
                    <a:pt x="1267861" y="112060"/>
                    <a:pt x="1274388" y="115972"/>
                  </a:cubicBezTo>
                  <a:lnTo>
                    <a:pt x="1439497" y="210510"/>
                  </a:lnTo>
                  <a:lnTo>
                    <a:pt x="1439497" y="241805"/>
                  </a:lnTo>
                  <a:cubicBezTo>
                    <a:pt x="1437540" y="242457"/>
                    <a:pt x="1436234" y="243761"/>
                    <a:pt x="1434929" y="245065"/>
                  </a:cubicBezTo>
                  <a:lnTo>
                    <a:pt x="1280261" y="333735"/>
                  </a:lnTo>
                  <a:cubicBezTo>
                    <a:pt x="1278303" y="334387"/>
                    <a:pt x="1276998" y="335039"/>
                    <a:pt x="1275040" y="336343"/>
                  </a:cubicBezTo>
                  <a:lnTo>
                    <a:pt x="1221526" y="336343"/>
                  </a:lnTo>
                  <a:lnTo>
                    <a:pt x="1057069" y="241153"/>
                  </a:lnTo>
                  <a:lnTo>
                    <a:pt x="1057069" y="209206"/>
                  </a:lnTo>
                  <a:cubicBezTo>
                    <a:pt x="1057722" y="208554"/>
                    <a:pt x="1059027" y="207902"/>
                    <a:pt x="1060985" y="207250"/>
                  </a:cubicBezTo>
                  <a:lnTo>
                    <a:pt x="1215653" y="117928"/>
                  </a:lnTo>
                  <a:cubicBezTo>
                    <a:pt x="1224789" y="112712"/>
                    <a:pt x="1237189" y="109452"/>
                    <a:pt x="1249588" y="109452"/>
                  </a:cubicBezTo>
                  <a:close/>
                  <a:moveTo>
                    <a:pt x="1421950" y="0"/>
                  </a:moveTo>
                  <a:cubicBezTo>
                    <a:pt x="1436990" y="0"/>
                    <a:pt x="1450068" y="3242"/>
                    <a:pt x="1460531" y="8431"/>
                  </a:cubicBezTo>
                  <a:lnTo>
                    <a:pt x="1638393" y="110901"/>
                  </a:lnTo>
                  <a:cubicBezTo>
                    <a:pt x="1661280" y="123872"/>
                    <a:pt x="1658664" y="146571"/>
                    <a:pt x="1632508" y="161488"/>
                  </a:cubicBezTo>
                  <a:lnTo>
                    <a:pt x="1580196" y="191321"/>
                  </a:lnTo>
                  <a:cubicBezTo>
                    <a:pt x="1577580" y="192618"/>
                    <a:pt x="1574964" y="193915"/>
                    <a:pt x="1572349" y="195212"/>
                  </a:cubicBezTo>
                  <a:lnTo>
                    <a:pt x="1491918" y="195212"/>
                  </a:lnTo>
                  <a:lnTo>
                    <a:pt x="1314056" y="92742"/>
                  </a:lnTo>
                  <a:cubicBezTo>
                    <a:pt x="1305555" y="87554"/>
                    <a:pt x="1300324" y="81717"/>
                    <a:pt x="1299016" y="74583"/>
                  </a:cubicBezTo>
                  <a:lnTo>
                    <a:pt x="1299016" y="65503"/>
                  </a:lnTo>
                  <a:cubicBezTo>
                    <a:pt x="1300324" y="57072"/>
                    <a:pt x="1307517" y="48641"/>
                    <a:pt x="1319941" y="42155"/>
                  </a:cubicBezTo>
                  <a:lnTo>
                    <a:pt x="1372254" y="12971"/>
                  </a:lnTo>
                  <a:cubicBezTo>
                    <a:pt x="1386639" y="4540"/>
                    <a:pt x="1404949" y="0"/>
                    <a:pt x="1421950" y="0"/>
                  </a:cubicBezTo>
                  <a:close/>
                </a:path>
              </a:pathLst>
            </a:custGeom>
            <a:solidFill>
              <a:schemeClr val="bg1">
                <a:lumMod val="50000"/>
              </a:schemeClr>
            </a:solidFill>
            <a:ln>
              <a:noFill/>
            </a:ln>
            <a:effectLst/>
          </p:spPr>
          <p:txBody>
            <a:bodyPr wrap="square" anchor="ctr">
              <a:noAutofit/>
            </a:bodyPr>
            <a:lstStyle/>
            <a:p>
              <a:endParaRPr lang="en-US" dirty="0">
                <a:latin typeface="Poppins"/>
              </a:endParaRPr>
            </a:p>
          </p:txBody>
        </p:sp>
        <p:grpSp>
          <p:nvGrpSpPr>
            <p:cNvPr id="16" name="Group 15">
              <a:extLst>
                <a:ext uri="{FF2B5EF4-FFF2-40B4-BE49-F238E27FC236}">
                  <a16:creationId xmlns:a16="http://schemas.microsoft.com/office/drawing/2014/main" xmlns="" id="{4259ACBA-B4E3-4C45-A3A2-D89C39DBE7FB}"/>
                </a:ext>
              </a:extLst>
            </p:cNvPr>
            <p:cNvGrpSpPr/>
            <p:nvPr/>
          </p:nvGrpSpPr>
          <p:grpSpPr>
            <a:xfrm>
              <a:off x="11318976" y="2214954"/>
              <a:ext cx="4982923" cy="6267538"/>
              <a:chOff x="11318976" y="2214954"/>
              <a:chExt cx="4982923" cy="6267538"/>
            </a:xfrm>
          </p:grpSpPr>
          <p:sp>
            <p:nvSpPr>
              <p:cNvPr id="26" name="Freeform 89">
                <a:extLst>
                  <a:ext uri="{FF2B5EF4-FFF2-40B4-BE49-F238E27FC236}">
                    <a16:creationId xmlns:a16="http://schemas.microsoft.com/office/drawing/2014/main" xmlns="" id="{D361FC59-A37B-0D4C-BC87-B57C7924959F}"/>
                  </a:ext>
                </a:extLst>
              </p:cNvPr>
              <p:cNvSpPr>
                <a:spLocks noChangeArrowheads="1"/>
              </p:cNvSpPr>
              <p:nvPr/>
            </p:nvSpPr>
            <p:spPr bwMode="auto">
              <a:xfrm>
                <a:off x="11318976" y="2214954"/>
                <a:ext cx="4982923" cy="6267538"/>
              </a:xfrm>
              <a:custGeom>
                <a:avLst/>
                <a:gdLst>
                  <a:gd name="T0" fmla="*/ 188 w 7631"/>
                  <a:gd name="T1" fmla="*/ 0 h 9597"/>
                  <a:gd name="T2" fmla="*/ 319 w 7631"/>
                  <a:gd name="T3" fmla="*/ 43 h 9597"/>
                  <a:gd name="T4" fmla="*/ 7310 w 7631"/>
                  <a:gd name="T5" fmla="*/ 4081 h 9597"/>
                  <a:gd name="T6" fmla="*/ 7630 w 7631"/>
                  <a:gd name="T7" fmla="*/ 4631 h 9597"/>
                  <a:gd name="T8" fmla="*/ 7630 w 7631"/>
                  <a:gd name="T9" fmla="*/ 9371 h 9597"/>
                  <a:gd name="T10" fmla="*/ 7466 w 7631"/>
                  <a:gd name="T11" fmla="*/ 9596 h 9597"/>
                  <a:gd name="T12" fmla="*/ 7441 w 7631"/>
                  <a:gd name="T13" fmla="*/ 9596 h 9597"/>
                  <a:gd name="T14" fmla="*/ 7310 w 7631"/>
                  <a:gd name="T15" fmla="*/ 9553 h 9597"/>
                  <a:gd name="T16" fmla="*/ 319 w 7631"/>
                  <a:gd name="T17" fmla="*/ 5517 h 9597"/>
                  <a:gd name="T18" fmla="*/ 0 w 7631"/>
                  <a:gd name="T19" fmla="*/ 4966 h 9597"/>
                  <a:gd name="T20" fmla="*/ 0 w 7631"/>
                  <a:gd name="T21" fmla="*/ 225 h 9597"/>
                  <a:gd name="T22" fmla="*/ 163 w 7631"/>
                  <a:gd name="T23" fmla="*/ 0 h 9597"/>
                  <a:gd name="T24" fmla="*/ 188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88" y="0"/>
                    </a:moveTo>
                    <a:cubicBezTo>
                      <a:pt x="228" y="2"/>
                      <a:pt x="272" y="16"/>
                      <a:pt x="319" y="43"/>
                    </a:cubicBezTo>
                    <a:lnTo>
                      <a:pt x="7310" y="4081"/>
                    </a:lnTo>
                    <a:cubicBezTo>
                      <a:pt x="7487" y="4182"/>
                      <a:pt x="7630" y="4429"/>
                      <a:pt x="7630" y="4631"/>
                    </a:cubicBezTo>
                    <a:lnTo>
                      <a:pt x="7630" y="9371"/>
                    </a:lnTo>
                    <a:cubicBezTo>
                      <a:pt x="7630" y="9509"/>
                      <a:pt x="7564" y="9590"/>
                      <a:pt x="7466" y="9596"/>
                    </a:cubicBezTo>
                    <a:lnTo>
                      <a:pt x="7441" y="9596"/>
                    </a:lnTo>
                    <a:cubicBezTo>
                      <a:pt x="7401" y="9594"/>
                      <a:pt x="7357" y="9580"/>
                      <a:pt x="7310" y="9553"/>
                    </a:cubicBezTo>
                    <a:lnTo>
                      <a:pt x="319" y="5517"/>
                    </a:lnTo>
                    <a:cubicBezTo>
                      <a:pt x="143" y="5415"/>
                      <a:pt x="0" y="5169"/>
                      <a:pt x="0" y="4966"/>
                    </a:cubicBezTo>
                    <a:lnTo>
                      <a:pt x="0" y="225"/>
                    </a:lnTo>
                    <a:cubicBezTo>
                      <a:pt x="0" y="88"/>
                      <a:pt x="66" y="6"/>
                      <a:pt x="163" y="0"/>
                    </a:cubicBezTo>
                    <a:lnTo>
                      <a:pt x="188" y="0"/>
                    </a:lnTo>
                  </a:path>
                </a:pathLst>
              </a:custGeom>
              <a:solidFill>
                <a:schemeClr val="accent3"/>
              </a:solidFill>
              <a:ln>
                <a:noFill/>
              </a:ln>
              <a:effectLst/>
            </p:spPr>
            <p:txBody>
              <a:bodyPr wrap="none" anchor="ctr"/>
              <a:lstStyle/>
              <a:p>
                <a:endParaRPr lang="en-US" dirty="0">
                  <a:latin typeface="Poppins"/>
                </a:endParaRPr>
              </a:p>
            </p:txBody>
          </p:sp>
          <p:sp>
            <p:nvSpPr>
              <p:cNvPr id="27" name="Freeform 90">
                <a:extLst>
                  <a:ext uri="{FF2B5EF4-FFF2-40B4-BE49-F238E27FC236}">
                    <a16:creationId xmlns:a16="http://schemas.microsoft.com/office/drawing/2014/main" xmlns="" id="{440F438F-68E0-6544-A958-667CA21FF0B2}"/>
                  </a:ext>
                </a:extLst>
              </p:cNvPr>
              <p:cNvSpPr>
                <a:spLocks noChangeArrowheads="1"/>
              </p:cNvSpPr>
              <p:nvPr/>
            </p:nvSpPr>
            <p:spPr bwMode="auto">
              <a:xfrm>
                <a:off x="11318976" y="2214955"/>
                <a:ext cx="4982923" cy="3228818"/>
              </a:xfrm>
              <a:custGeom>
                <a:avLst/>
                <a:gdLst>
                  <a:gd name="T0" fmla="*/ 188 w 7631"/>
                  <a:gd name="T1" fmla="*/ 0 h 4945"/>
                  <a:gd name="T2" fmla="*/ 319 w 7631"/>
                  <a:gd name="T3" fmla="*/ 43 h 4945"/>
                  <a:gd name="T4" fmla="*/ 7310 w 7631"/>
                  <a:gd name="T5" fmla="*/ 4081 h 4945"/>
                  <a:gd name="T6" fmla="*/ 7630 w 7631"/>
                  <a:gd name="T7" fmla="*/ 4631 h 4945"/>
                  <a:gd name="T8" fmla="*/ 7630 w 7631"/>
                  <a:gd name="T9" fmla="*/ 4944 h 4945"/>
                  <a:gd name="T10" fmla="*/ 0 w 7631"/>
                  <a:gd name="T11" fmla="*/ 538 h 4945"/>
                  <a:gd name="T12" fmla="*/ 0 w 7631"/>
                  <a:gd name="T13" fmla="*/ 225 h 4945"/>
                  <a:gd name="T14" fmla="*/ 163 w 7631"/>
                  <a:gd name="T15" fmla="*/ 0 h 4945"/>
                  <a:gd name="T16" fmla="*/ 188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88" y="0"/>
                    </a:moveTo>
                    <a:cubicBezTo>
                      <a:pt x="228" y="2"/>
                      <a:pt x="272" y="16"/>
                      <a:pt x="319" y="43"/>
                    </a:cubicBezTo>
                    <a:lnTo>
                      <a:pt x="7310" y="4081"/>
                    </a:lnTo>
                    <a:cubicBezTo>
                      <a:pt x="7487" y="4182"/>
                      <a:pt x="7630" y="4429"/>
                      <a:pt x="7630" y="4631"/>
                    </a:cubicBezTo>
                    <a:lnTo>
                      <a:pt x="7630" y="4944"/>
                    </a:lnTo>
                    <a:lnTo>
                      <a:pt x="0" y="538"/>
                    </a:lnTo>
                    <a:lnTo>
                      <a:pt x="0" y="225"/>
                    </a:lnTo>
                    <a:cubicBezTo>
                      <a:pt x="0" y="88"/>
                      <a:pt x="66" y="6"/>
                      <a:pt x="163" y="0"/>
                    </a:cubicBezTo>
                    <a:lnTo>
                      <a:pt x="188" y="0"/>
                    </a:lnTo>
                  </a:path>
                </a:pathLst>
              </a:custGeom>
              <a:solidFill>
                <a:schemeClr val="accent3">
                  <a:lumMod val="60000"/>
                  <a:lumOff val="40000"/>
                </a:schemeClr>
              </a:solidFill>
              <a:ln>
                <a:noFill/>
              </a:ln>
              <a:effectLst/>
            </p:spPr>
            <p:txBody>
              <a:bodyPr wrap="none" anchor="ctr"/>
              <a:lstStyle/>
              <a:p>
                <a:endParaRPr lang="en-US" dirty="0">
                  <a:latin typeface="Poppins"/>
                </a:endParaRPr>
              </a:p>
            </p:txBody>
          </p:sp>
          <p:sp>
            <p:nvSpPr>
              <p:cNvPr id="28" name="Freeform 93">
                <a:extLst>
                  <a:ext uri="{FF2B5EF4-FFF2-40B4-BE49-F238E27FC236}">
                    <a16:creationId xmlns:a16="http://schemas.microsoft.com/office/drawing/2014/main" xmlns="" id="{E919DFF1-158C-DA4C-BC83-F0A47F0B4B60}"/>
                  </a:ext>
                </a:extLst>
              </p:cNvPr>
              <p:cNvSpPr>
                <a:spLocks noChangeArrowheads="1"/>
              </p:cNvSpPr>
              <p:nvPr/>
            </p:nvSpPr>
            <p:spPr bwMode="auto">
              <a:xfrm>
                <a:off x="12353003" y="2909107"/>
                <a:ext cx="2546187" cy="1572645"/>
              </a:xfrm>
              <a:custGeom>
                <a:avLst/>
                <a:gdLst>
                  <a:gd name="T0" fmla="*/ 99 w 3900"/>
                  <a:gd name="T1" fmla="*/ 0 h 2406"/>
                  <a:gd name="T2" fmla="*/ 100 w 3900"/>
                  <a:gd name="T3" fmla="*/ 1 h 2406"/>
                  <a:gd name="T4" fmla="*/ 3800 w 3900"/>
                  <a:gd name="T5" fmla="*/ 2138 h 2406"/>
                  <a:gd name="T6" fmla="*/ 3899 w 3900"/>
                  <a:gd name="T7" fmla="*/ 2328 h 2406"/>
                  <a:gd name="T8" fmla="*/ 3870 w 3900"/>
                  <a:gd name="T9" fmla="*/ 2405 h 2406"/>
                  <a:gd name="T10" fmla="*/ 3804 w 3900"/>
                  <a:gd name="T11" fmla="*/ 2405 h 2406"/>
                  <a:gd name="T12" fmla="*/ 3800 w 3900"/>
                  <a:gd name="T13" fmla="*/ 2403 h 2406"/>
                  <a:gd name="T14" fmla="*/ 100 w 3900"/>
                  <a:gd name="T15" fmla="*/ 267 h 2406"/>
                  <a:gd name="T16" fmla="*/ 0 w 3900"/>
                  <a:gd name="T17" fmla="*/ 77 h 2406"/>
                  <a:gd name="T18" fmla="*/ 29 w 3900"/>
                  <a:gd name="T19" fmla="*/ 0 h 2406"/>
                  <a:gd name="T20" fmla="*/ 99 w 3900"/>
                  <a:gd name="T21"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0" h="2406">
                    <a:moveTo>
                      <a:pt x="99" y="0"/>
                    </a:moveTo>
                    <a:cubicBezTo>
                      <a:pt x="99" y="0"/>
                      <a:pt x="100" y="0"/>
                      <a:pt x="100" y="1"/>
                    </a:cubicBezTo>
                    <a:lnTo>
                      <a:pt x="3800" y="2138"/>
                    </a:lnTo>
                    <a:cubicBezTo>
                      <a:pt x="3855" y="2170"/>
                      <a:pt x="3899" y="2255"/>
                      <a:pt x="3899" y="2328"/>
                    </a:cubicBezTo>
                    <a:cubicBezTo>
                      <a:pt x="3899" y="2364"/>
                      <a:pt x="3888" y="2391"/>
                      <a:pt x="3870" y="2405"/>
                    </a:cubicBezTo>
                    <a:lnTo>
                      <a:pt x="3804" y="2405"/>
                    </a:lnTo>
                    <a:cubicBezTo>
                      <a:pt x="3803" y="2404"/>
                      <a:pt x="3801" y="2403"/>
                      <a:pt x="3800" y="2403"/>
                    </a:cubicBezTo>
                    <a:lnTo>
                      <a:pt x="100" y="267"/>
                    </a:lnTo>
                    <a:cubicBezTo>
                      <a:pt x="44" y="235"/>
                      <a:pt x="0" y="150"/>
                      <a:pt x="0" y="77"/>
                    </a:cubicBezTo>
                    <a:cubicBezTo>
                      <a:pt x="0" y="40"/>
                      <a:pt x="11" y="14"/>
                      <a:pt x="29" y="0"/>
                    </a:cubicBezTo>
                    <a:lnTo>
                      <a:pt x="99" y="0"/>
                    </a:lnTo>
                  </a:path>
                </a:pathLst>
              </a:custGeom>
              <a:solidFill>
                <a:schemeClr val="accent3">
                  <a:lumMod val="20000"/>
                  <a:lumOff val="80000"/>
                </a:schemeClr>
              </a:solidFill>
              <a:ln>
                <a:noFill/>
              </a:ln>
              <a:effectLst/>
            </p:spPr>
            <p:txBody>
              <a:bodyPr wrap="none" anchor="ctr"/>
              <a:lstStyle/>
              <a:p>
                <a:endParaRPr lang="en-US" dirty="0">
                  <a:latin typeface="Poppins"/>
                </a:endParaRPr>
              </a:p>
            </p:txBody>
          </p:sp>
        </p:grpSp>
        <p:grpSp>
          <p:nvGrpSpPr>
            <p:cNvPr id="17" name="Group 16">
              <a:extLst>
                <a:ext uri="{FF2B5EF4-FFF2-40B4-BE49-F238E27FC236}">
                  <a16:creationId xmlns:a16="http://schemas.microsoft.com/office/drawing/2014/main" xmlns="" id="{F32FF167-2301-064F-A3C3-048935674A7C}"/>
                </a:ext>
              </a:extLst>
            </p:cNvPr>
            <p:cNvGrpSpPr/>
            <p:nvPr/>
          </p:nvGrpSpPr>
          <p:grpSpPr>
            <a:xfrm>
              <a:off x="10123649" y="1892360"/>
              <a:ext cx="4980044" cy="6264657"/>
              <a:chOff x="10123649" y="1892360"/>
              <a:chExt cx="4980044" cy="6264657"/>
            </a:xfrm>
          </p:grpSpPr>
          <p:sp>
            <p:nvSpPr>
              <p:cNvPr id="23" name="Freeform 108">
                <a:extLst>
                  <a:ext uri="{FF2B5EF4-FFF2-40B4-BE49-F238E27FC236}">
                    <a16:creationId xmlns:a16="http://schemas.microsoft.com/office/drawing/2014/main" xmlns="" id="{CBF4D4B9-CF91-024D-9EE6-5F608C10D4D1}"/>
                  </a:ext>
                </a:extLst>
              </p:cNvPr>
              <p:cNvSpPr>
                <a:spLocks noChangeArrowheads="1"/>
              </p:cNvSpPr>
              <p:nvPr/>
            </p:nvSpPr>
            <p:spPr bwMode="auto">
              <a:xfrm>
                <a:off x="10123649" y="1892360"/>
                <a:ext cx="4980044" cy="6264657"/>
              </a:xfrm>
              <a:custGeom>
                <a:avLst/>
                <a:gdLst>
                  <a:gd name="T0" fmla="*/ 7431 w 7626"/>
                  <a:gd name="T1" fmla="*/ 9592 h 9593"/>
                  <a:gd name="T2" fmla="*/ 7306 w 7626"/>
                  <a:gd name="T3" fmla="*/ 9549 h 9593"/>
                  <a:gd name="T4" fmla="*/ 319 w 7626"/>
                  <a:gd name="T5" fmla="*/ 5516 h 9593"/>
                  <a:gd name="T6" fmla="*/ 0 w 7626"/>
                  <a:gd name="T7" fmla="*/ 4965 h 9593"/>
                  <a:gd name="T8" fmla="*/ 0 w 7626"/>
                  <a:gd name="T9" fmla="*/ 227 h 9593"/>
                  <a:gd name="T10" fmla="*/ 175 w 7626"/>
                  <a:gd name="T11" fmla="*/ 0 h 9593"/>
                  <a:gd name="T12" fmla="*/ 319 w 7626"/>
                  <a:gd name="T13" fmla="*/ 45 h 9593"/>
                  <a:gd name="T14" fmla="*/ 7306 w 7626"/>
                  <a:gd name="T15" fmla="*/ 4079 h 9593"/>
                  <a:gd name="T16" fmla="*/ 7625 w 7626"/>
                  <a:gd name="T17" fmla="*/ 4630 h 9593"/>
                  <a:gd name="T18" fmla="*/ 7625 w 7626"/>
                  <a:gd name="T19" fmla="*/ 9367 h 9593"/>
                  <a:gd name="T20" fmla="*/ 7467 w 7626"/>
                  <a:gd name="T21" fmla="*/ 9592 h 9593"/>
                  <a:gd name="T22" fmla="*/ 7431 w 7626"/>
                  <a:gd name="T23" fmla="*/ 9592 h 9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26" h="9593">
                    <a:moveTo>
                      <a:pt x="7431" y="9592"/>
                    </a:moveTo>
                    <a:cubicBezTo>
                      <a:pt x="7392" y="9589"/>
                      <a:pt x="7350" y="9575"/>
                      <a:pt x="7306" y="9549"/>
                    </a:cubicBezTo>
                    <a:lnTo>
                      <a:pt x="319" y="5516"/>
                    </a:lnTo>
                    <a:cubicBezTo>
                      <a:pt x="143" y="5413"/>
                      <a:pt x="0" y="5167"/>
                      <a:pt x="0" y="4965"/>
                    </a:cubicBezTo>
                    <a:lnTo>
                      <a:pt x="0" y="227"/>
                    </a:lnTo>
                    <a:cubicBezTo>
                      <a:pt x="0" y="83"/>
                      <a:pt x="71" y="0"/>
                      <a:pt x="175" y="0"/>
                    </a:cubicBezTo>
                    <a:cubicBezTo>
                      <a:pt x="218" y="0"/>
                      <a:pt x="267" y="15"/>
                      <a:pt x="319" y="45"/>
                    </a:cubicBezTo>
                    <a:lnTo>
                      <a:pt x="7306" y="4079"/>
                    </a:lnTo>
                    <a:cubicBezTo>
                      <a:pt x="7482" y="4181"/>
                      <a:pt x="7625" y="4428"/>
                      <a:pt x="7625" y="4630"/>
                    </a:cubicBezTo>
                    <a:lnTo>
                      <a:pt x="7625" y="9367"/>
                    </a:lnTo>
                    <a:cubicBezTo>
                      <a:pt x="7625" y="9502"/>
                      <a:pt x="7562" y="9583"/>
                      <a:pt x="7467" y="9592"/>
                    </a:cubicBezTo>
                    <a:lnTo>
                      <a:pt x="7431" y="9592"/>
                    </a:lnTo>
                  </a:path>
                </a:pathLst>
              </a:custGeom>
              <a:solidFill>
                <a:schemeClr val="accent2"/>
              </a:solidFill>
              <a:ln>
                <a:noFill/>
              </a:ln>
              <a:effectLst/>
            </p:spPr>
            <p:txBody>
              <a:bodyPr wrap="none" anchor="ctr"/>
              <a:lstStyle/>
              <a:p>
                <a:endParaRPr lang="en-US" dirty="0">
                  <a:latin typeface="Poppins"/>
                </a:endParaRPr>
              </a:p>
            </p:txBody>
          </p:sp>
          <p:sp>
            <p:nvSpPr>
              <p:cNvPr id="24" name="Freeform 109">
                <a:extLst>
                  <a:ext uri="{FF2B5EF4-FFF2-40B4-BE49-F238E27FC236}">
                    <a16:creationId xmlns:a16="http://schemas.microsoft.com/office/drawing/2014/main" xmlns="" id="{F495DA2A-94C2-8E40-9FAC-8EF5916AE3C6}"/>
                  </a:ext>
                </a:extLst>
              </p:cNvPr>
              <p:cNvSpPr>
                <a:spLocks noChangeArrowheads="1"/>
              </p:cNvSpPr>
              <p:nvPr/>
            </p:nvSpPr>
            <p:spPr bwMode="auto">
              <a:xfrm>
                <a:off x="10123649" y="1892361"/>
                <a:ext cx="4980044" cy="3228818"/>
              </a:xfrm>
              <a:custGeom>
                <a:avLst/>
                <a:gdLst>
                  <a:gd name="T0" fmla="*/ 0 w 7626"/>
                  <a:gd name="T1" fmla="*/ 227 h 4944"/>
                  <a:gd name="T2" fmla="*/ 175 w 7626"/>
                  <a:gd name="T3" fmla="*/ 0 h 4944"/>
                  <a:gd name="T4" fmla="*/ 175 w 7626"/>
                  <a:gd name="T5" fmla="*/ 0 h 4944"/>
                  <a:gd name="T6" fmla="*/ 175 w 7626"/>
                  <a:gd name="T7" fmla="*/ 0 h 4944"/>
                  <a:gd name="T8" fmla="*/ 319 w 7626"/>
                  <a:gd name="T9" fmla="*/ 45 h 4944"/>
                  <a:gd name="T10" fmla="*/ 319 w 7626"/>
                  <a:gd name="T11" fmla="*/ 45 h 4944"/>
                  <a:gd name="T12" fmla="*/ 7306 w 7626"/>
                  <a:gd name="T13" fmla="*/ 4079 h 4944"/>
                  <a:gd name="T14" fmla="*/ 7306 w 7626"/>
                  <a:gd name="T15" fmla="*/ 4079 h 4944"/>
                  <a:gd name="T16" fmla="*/ 7625 w 7626"/>
                  <a:gd name="T17" fmla="*/ 4630 h 4944"/>
                  <a:gd name="T18" fmla="*/ 7625 w 7626"/>
                  <a:gd name="T19" fmla="*/ 4630 h 4944"/>
                  <a:gd name="T20" fmla="*/ 7625 w 7626"/>
                  <a:gd name="T21" fmla="*/ 4943 h 4944"/>
                  <a:gd name="T22" fmla="*/ 0 w 7626"/>
                  <a:gd name="T23" fmla="*/ 539 h 4944"/>
                  <a:gd name="T24" fmla="*/ 0 w 7626"/>
                  <a:gd name="T25" fmla="*/ 227 h 4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26" h="4944">
                    <a:moveTo>
                      <a:pt x="0" y="227"/>
                    </a:moveTo>
                    <a:cubicBezTo>
                      <a:pt x="0" y="83"/>
                      <a:pt x="71" y="0"/>
                      <a:pt x="175" y="0"/>
                    </a:cubicBezTo>
                    <a:lnTo>
                      <a:pt x="175" y="0"/>
                    </a:lnTo>
                    <a:lnTo>
                      <a:pt x="175" y="0"/>
                    </a:lnTo>
                    <a:cubicBezTo>
                      <a:pt x="218" y="0"/>
                      <a:pt x="267" y="15"/>
                      <a:pt x="319" y="45"/>
                    </a:cubicBezTo>
                    <a:lnTo>
                      <a:pt x="319" y="45"/>
                    </a:lnTo>
                    <a:lnTo>
                      <a:pt x="7306" y="4079"/>
                    </a:lnTo>
                    <a:lnTo>
                      <a:pt x="7306" y="4079"/>
                    </a:lnTo>
                    <a:cubicBezTo>
                      <a:pt x="7482" y="4181"/>
                      <a:pt x="7625" y="4428"/>
                      <a:pt x="7625" y="4630"/>
                    </a:cubicBezTo>
                    <a:lnTo>
                      <a:pt x="7625" y="4630"/>
                    </a:lnTo>
                    <a:lnTo>
                      <a:pt x="7625" y="4943"/>
                    </a:lnTo>
                    <a:lnTo>
                      <a:pt x="0" y="539"/>
                    </a:lnTo>
                    <a:lnTo>
                      <a:pt x="0" y="227"/>
                    </a:lnTo>
                  </a:path>
                </a:pathLst>
              </a:custGeom>
              <a:solidFill>
                <a:schemeClr val="accent2">
                  <a:lumMod val="60000"/>
                  <a:lumOff val="40000"/>
                </a:schemeClr>
              </a:solidFill>
              <a:ln>
                <a:noFill/>
              </a:ln>
              <a:effectLst/>
            </p:spPr>
            <p:txBody>
              <a:bodyPr wrap="none" anchor="ctr"/>
              <a:lstStyle/>
              <a:p>
                <a:endParaRPr lang="en-US" dirty="0">
                  <a:latin typeface="Poppins"/>
                </a:endParaRPr>
              </a:p>
            </p:txBody>
          </p:sp>
          <p:sp>
            <p:nvSpPr>
              <p:cNvPr id="25" name="Freeform 112">
                <a:extLst>
                  <a:ext uri="{FF2B5EF4-FFF2-40B4-BE49-F238E27FC236}">
                    <a16:creationId xmlns:a16="http://schemas.microsoft.com/office/drawing/2014/main" xmlns="" id="{812FCF6F-D7A6-5F49-8433-D8037AECA6E9}"/>
                  </a:ext>
                </a:extLst>
              </p:cNvPr>
              <p:cNvSpPr>
                <a:spLocks noChangeArrowheads="1"/>
              </p:cNvSpPr>
              <p:nvPr/>
            </p:nvSpPr>
            <p:spPr bwMode="auto">
              <a:xfrm>
                <a:off x="11183601" y="2580752"/>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2">
                  <a:lumMod val="20000"/>
                  <a:lumOff val="80000"/>
                </a:schemeClr>
              </a:solidFill>
              <a:ln>
                <a:noFill/>
              </a:ln>
              <a:effectLst/>
            </p:spPr>
            <p:txBody>
              <a:bodyPr wrap="none" anchor="ctr"/>
              <a:lstStyle/>
              <a:p>
                <a:endParaRPr lang="en-US" dirty="0">
                  <a:latin typeface="Poppins"/>
                </a:endParaRPr>
              </a:p>
            </p:txBody>
          </p:sp>
        </p:grpSp>
        <p:sp>
          <p:nvSpPr>
            <p:cNvPr id="18" name="Freeform 17">
              <a:extLst>
                <a:ext uri="{FF2B5EF4-FFF2-40B4-BE49-F238E27FC236}">
                  <a16:creationId xmlns:a16="http://schemas.microsoft.com/office/drawing/2014/main" xmlns="" id="{88F55170-2DD6-E644-A485-F8F6C4E7C282}"/>
                </a:ext>
              </a:extLst>
            </p:cNvPr>
            <p:cNvSpPr>
              <a:spLocks noChangeArrowheads="1"/>
            </p:cNvSpPr>
            <p:nvPr/>
          </p:nvSpPr>
          <p:spPr bwMode="auto">
            <a:xfrm>
              <a:off x="13294864" y="4290857"/>
              <a:ext cx="2384237" cy="611561"/>
            </a:xfrm>
            <a:custGeom>
              <a:avLst/>
              <a:gdLst>
                <a:gd name="connsiteX0" fmla="*/ 2302579 w 2384237"/>
                <a:gd name="connsiteY0" fmla="*/ 460750 h 611561"/>
                <a:gd name="connsiteX1" fmla="*/ 2325516 w 2384237"/>
                <a:gd name="connsiteY1" fmla="*/ 468382 h 611561"/>
                <a:gd name="connsiteX2" fmla="*/ 2384237 w 2384237"/>
                <a:gd name="connsiteY2" fmla="*/ 570117 h 611561"/>
                <a:gd name="connsiteX3" fmla="*/ 2325516 w 2384237"/>
                <a:gd name="connsiteY3" fmla="*/ 603376 h 611561"/>
                <a:gd name="connsiteX4" fmla="*/ 2266796 w 2384237"/>
                <a:gd name="connsiteY4" fmla="*/ 502294 h 611561"/>
                <a:gd name="connsiteX5" fmla="*/ 2302579 w 2384237"/>
                <a:gd name="connsiteY5" fmla="*/ 460750 h 611561"/>
                <a:gd name="connsiteX6" fmla="*/ 2063713 w 2384237"/>
                <a:gd name="connsiteY6" fmla="*/ 322770 h 611561"/>
                <a:gd name="connsiteX7" fmla="*/ 2086778 w 2384237"/>
                <a:gd name="connsiteY7" fmla="*/ 330779 h 611561"/>
                <a:gd name="connsiteX8" fmla="*/ 2145168 w 2384237"/>
                <a:gd name="connsiteY8" fmla="*/ 431862 h 611561"/>
                <a:gd name="connsiteX9" fmla="*/ 2086778 w 2384237"/>
                <a:gd name="connsiteY9" fmla="*/ 465773 h 611561"/>
                <a:gd name="connsiteX10" fmla="*/ 2027733 w 2384237"/>
                <a:gd name="connsiteY10" fmla="*/ 364039 h 611561"/>
                <a:gd name="connsiteX11" fmla="*/ 2063713 w 2384237"/>
                <a:gd name="connsiteY11" fmla="*/ 322770 h 611561"/>
                <a:gd name="connsiteX12" fmla="*/ 274846 w 2384237"/>
                <a:gd name="connsiteY12" fmla="*/ 164119 h 611561"/>
                <a:gd name="connsiteX13" fmla="*/ 297783 w 2384237"/>
                <a:gd name="connsiteY13" fmla="*/ 171780 h 611561"/>
                <a:gd name="connsiteX14" fmla="*/ 356504 w 2384237"/>
                <a:gd name="connsiteY14" fmla="*/ 273246 h 611561"/>
                <a:gd name="connsiteX15" fmla="*/ 297783 w 2384237"/>
                <a:gd name="connsiteY15" fmla="*/ 307285 h 611561"/>
                <a:gd name="connsiteX16" fmla="*/ 239063 w 2384237"/>
                <a:gd name="connsiteY16" fmla="*/ 205820 h 611561"/>
                <a:gd name="connsiteX17" fmla="*/ 274846 w 2384237"/>
                <a:gd name="connsiteY17" fmla="*/ 164119 h 611561"/>
                <a:gd name="connsiteX18" fmla="*/ 1130297 w 2384237"/>
                <a:gd name="connsiteY18" fmla="*/ 138472 h 611561"/>
                <a:gd name="connsiteX19" fmla="*/ 1153234 w 2384237"/>
                <a:gd name="connsiteY19" fmla="*/ 146512 h 611561"/>
                <a:gd name="connsiteX20" fmla="*/ 1211954 w 2384237"/>
                <a:gd name="connsiteY20" fmla="*/ 247977 h 611561"/>
                <a:gd name="connsiteX21" fmla="*/ 1153234 w 2384237"/>
                <a:gd name="connsiteY21" fmla="*/ 281362 h 611561"/>
                <a:gd name="connsiteX22" fmla="*/ 1094515 w 2384237"/>
                <a:gd name="connsiteY22" fmla="*/ 179897 h 611561"/>
                <a:gd name="connsiteX23" fmla="*/ 1130297 w 2384237"/>
                <a:gd name="connsiteY23" fmla="*/ 138472 h 611561"/>
                <a:gd name="connsiteX24" fmla="*/ 36057 w 2384237"/>
                <a:gd name="connsiteY24" fmla="*/ 26100 h 611561"/>
                <a:gd name="connsiteX25" fmla="*/ 58719 w 2384237"/>
                <a:gd name="connsiteY25" fmla="*/ 34109 h 611561"/>
                <a:gd name="connsiteX26" fmla="*/ 117439 w 2384237"/>
                <a:gd name="connsiteY26" fmla="*/ 135191 h 611561"/>
                <a:gd name="connsiteX27" fmla="*/ 58719 w 2384237"/>
                <a:gd name="connsiteY27" fmla="*/ 169103 h 611561"/>
                <a:gd name="connsiteX28" fmla="*/ 0 w 2384237"/>
                <a:gd name="connsiteY28" fmla="*/ 67368 h 611561"/>
                <a:gd name="connsiteX29" fmla="*/ 36057 w 2384237"/>
                <a:gd name="connsiteY29" fmla="*/ 26100 h 611561"/>
                <a:gd name="connsiteX30" fmla="*/ 891231 w 2384237"/>
                <a:gd name="connsiteY30" fmla="*/ 176 h 611561"/>
                <a:gd name="connsiteX31" fmla="*/ 914168 w 2384237"/>
                <a:gd name="connsiteY31" fmla="*/ 8185 h 611561"/>
                <a:gd name="connsiteX32" fmla="*/ 972889 w 2384237"/>
                <a:gd name="connsiteY32" fmla="*/ 109267 h 611561"/>
                <a:gd name="connsiteX33" fmla="*/ 914168 w 2384237"/>
                <a:gd name="connsiteY33" fmla="*/ 142526 h 611561"/>
                <a:gd name="connsiteX34" fmla="*/ 855448 w 2384237"/>
                <a:gd name="connsiteY34" fmla="*/ 41444 h 611561"/>
                <a:gd name="connsiteX35" fmla="*/ 891231 w 2384237"/>
                <a:gd name="connsiteY35" fmla="*/ 176 h 61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84237" h="611561">
                  <a:moveTo>
                    <a:pt x="2302579" y="460750"/>
                  </a:moveTo>
                  <a:cubicBezTo>
                    <a:pt x="2309613" y="461331"/>
                    <a:pt x="2317360" y="463817"/>
                    <a:pt x="2325516" y="468382"/>
                  </a:cubicBezTo>
                  <a:cubicBezTo>
                    <a:pt x="2358139" y="487294"/>
                    <a:pt x="2384237" y="532944"/>
                    <a:pt x="2384237" y="570117"/>
                  </a:cubicBezTo>
                  <a:cubicBezTo>
                    <a:pt x="2384237" y="607289"/>
                    <a:pt x="2358139" y="622288"/>
                    <a:pt x="2325516" y="603376"/>
                  </a:cubicBezTo>
                  <a:cubicBezTo>
                    <a:pt x="2292894" y="584464"/>
                    <a:pt x="2266796" y="539466"/>
                    <a:pt x="2266796" y="502294"/>
                  </a:cubicBezTo>
                  <a:cubicBezTo>
                    <a:pt x="2266796" y="474415"/>
                    <a:pt x="2281476" y="459008"/>
                    <a:pt x="2302579" y="460750"/>
                  </a:cubicBezTo>
                  <a:close/>
                  <a:moveTo>
                    <a:pt x="2063713" y="322770"/>
                  </a:moveTo>
                  <a:cubicBezTo>
                    <a:pt x="2070787" y="323443"/>
                    <a:pt x="2078577" y="326051"/>
                    <a:pt x="2086778" y="330779"/>
                  </a:cubicBezTo>
                  <a:cubicBezTo>
                    <a:pt x="2118925" y="349692"/>
                    <a:pt x="2145168" y="394689"/>
                    <a:pt x="2145168" y="431862"/>
                  </a:cubicBezTo>
                  <a:cubicBezTo>
                    <a:pt x="2145168" y="469034"/>
                    <a:pt x="2118925" y="484033"/>
                    <a:pt x="2086778" y="465773"/>
                  </a:cubicBezTo>
                  <a:cubicBezTo>
                    <a:pt x="2053975" y="446861"/>
                    <a:pt x="2027733" y="401211"/>
                    <a:pt x="2027733" y="364039"/>
                  </a:cubicBezTo>
                  <a:cubicBezTo>
                    <a:pt x="2027733" y="336160"/>
                    <a:pt x="2042494" y="320753"/>
                    <a:pt x="2063713" y="322770"/>
                  </a:cubicBezTo>
                  <a:close/>
                  <a:moveTo>
                    <a:pt x="274846" y="164119"/>
                  </a:moveTo>
                  <a:cubicBezTo>
                    <a:pt x="281880" y="164702"/>
                    <a:pt x="289628" y="167198"/>
                    <a:pt x="297783" y="171780"/>
                  </a:cubicBezTo>
                  <a:cubicBezTo>
                    <a:pt x="330406" y="190764"/>
                    <a:pt x="356504" y="236587"/>
                    <a:pt x="356504" y="273246"/>
                  </a:cubicBezTo>
                  <a:cubicBezTo>
                    <a:pt x="356504" y="311213"/>
                    <a:pt x="330406" y="325615"/>
                    <a:pt x="297783" y="307285"/>
                  </a:cubicBezTo>
                  <a:cubicBezTo>
                    <a:pt x="265161" y="288302"/>
                    <a:pt x="239063" y="243133"/>
                    <a:pt x="239063" y="205820"/>
                  </a:cubicBezTo>
                  <a:cubicBezTo>
                    <a:pt x="239063" y="177836"/>
                    <a:pt x="253743" y="162370"/>
                    <a:pt x="274846" y="164119"/>
                  </a:cubicBezTo>
                  <a:close/>
                  <a:moveTo>
                    <a:pt x="1130297" y="138472"/>
                  </a:moveTo>
                  <a:cubicBezTo>
                    <a:pt x="1137331" y="139147"/>
                    <a:pt x="1145079" y="141766"/>
                    <a:pt x="1153234" y="146512"/>
                  </a:cubicBezTo>
                  <a:cubicBezTo>
                    <a:pt x="1185856" y="164841"/>
                    <a:pt x="1211954" y="210664"/>
                    <a:pt x="1211954" y="247977"/>
                  </a:cubicBezTo>
                  <a:cubicBezTo>
                    <a:pt x="1211954" y="285290"/>
                    <a:pt x="1185856" y="299692"/>
                    <a:pt x="1153234" y="281362"/>
                  </a:cubicBezTo>
                  <a:cubicBezTo>
                    <a:pt x="1120612" y="262379"/>
                    <a:pt x="1094515" y="217210"/>
                    <a:pt x="1094515" y="179897"/>
                  </a:cubicBezTo>
                  <a:cubicBezTo>
                    <a:pt x="1094515" y="151912"/>
                    <a:pt x="1109195" y="136447"/>
                    <a:pt x="1130297" y="138472"/>
                  </a:cubicBezTo>
                  <a:close/>
                  <a:moveTo>
                    <a:pt x="36057" y="26100"/>
                  </a:moveTo>
                  <a:cubicBezTo>
                    <a:pt x="43061" y="26772"/>
                    <a:pt x="50727" y="29381"/>
                    <a:pt x="58719" y="34109"/>
                  </a:cubicBezTo>
                  <a:cubicBezTo>
                    <a:pt x="91341" y="53021"/>
                    <a:pt x="117439" y="98019"/>
                    <a:pt x="117439" y="135191"/>
                  </a:cubicBezTo>
                  <a:cubicBezTo>
                    <a:pt x="117439" y="172364"/>
                    <a:pt x="91341" y="187363"/>
                    <a:pt x="58719" y="169103"/>
                  </a:cubicBezTo>
                  <a:cubicBezTo>
                    <a:pt x="26750" y="150190"/>
                    <a:pt x="0" y="104540"/>
                    <a:pt x="0" y="67368"/>
                  </a:cubicBezTo>
                  <a:cubicBezTo>
                    <a:pt x="0" y="39489"/>
                    <a:pt x="15047" y="24082"/>
                    <a:pt x="36057" y="26100"/>
                  </a:cubicBezTo>
                  <a:close/>
                  <a:moveTo>
                    <a:pt x="891231" y="176"/>
                  </a:moveTo>
                  <a:cubicBezTo>
                    <a:pt x="898265" y="848"/>
                    <a:pt x="906013" y="3457"/>
                    <a:pt x="914168" y="8185"/>
                  </a:cubicBezTo>
                  <a:cubicBezTo>
                    <a:pt x="946138" y="27097"/>
                    <a:pt x="972889" y="72095"/>
                    <a:pt x="972889" y="109267"/>
                  </a:cubicBezTo>
                  <a:cubicBezTo>
                    <a:pt x="972889" y="146439"/>
                    <a:pt x="946138" y="161439"/>
                    <a:pt x="914168" y="142526"/>
                  </a:cubicBezTo>
                  <a:cubicBezTo>
                    <a:pt x="881546" y="123614"/>
                    <a:pt x="855448" y="78616"/>
                    <a:pt x="855448" y="41444"/>
                  </a:cubicBezTo>
                  <a:cubicBezTo>
                    <a:pt x="855448" y="13565"/>
                    <a:pt x="870128" y="-1842"/>
                    <a:pt x="891231" y="176"/>
                  </a:cubicBezTo>
                  <a:close/>
                </a:path>
              </a:pathLst>
            </a:custGeom>
            <a:solidFill>
              <a:schemeClr val="bg1"/>
            </a:solidFill>
            <a:ln>
              <a:noFill/>
            </a:ln>
            <a:effectLst/>
          </p:spPr>
          <p:txBody>
            <a:bodyPr wrap="square" anchor="ctr">
              <a:noAutofit/>
            </a:bodyPr>
            <a:lstStyle/>
            <a:p>
              <a:endParaRPr lang="en-US" dirty="0">
                <a:latin typeface="Poppins"/>
              </a:endParaRPr>
            </a:p>
          </p:txBody>
        </p:sp>
        <p:grpSp>
          <p:nvGrpSpPr>
            <p:cNvPr id="19" name="Group 18">
              <a:extLst>
                <a:ext uri="{FF2B5EF4-FFF2-40B4-BE49-F238E27FC236}">
                  <a16:creationId xmlns:a16="http://schemas.microsoft.com/office/drawing/2014/main" xmlns="" id="{718A650C-E228-D547-B086-E86A3EC07A3F}"/>
                </a:ext>
              </a:extLst>
            </p:cNvPr>
            <p:cNvGrpSpPr/>
            <p:nvPr/>
          </p:nvGrpSpPr>
          <p:grpSpPr>
            <a:xfrm>
              <a:off x="9294123" y="1918282"/>
              <a:ext cx="4982923" cy="6267538"/>
              <a:chOff x="9294123" y="1918282"/>
              <a:chExt cx="4982923" cy="6267538"/>
            </a:xfrm>
          </p:grpSpPr>
          <p:sp>
            <p:nvSpPr>
              <p:cNvPr id="20" name="Freeform 117">
                <a:extLst>
                  <a:ext uri="{FF2B5EF4-FFF2-40B4-BE49-F238E27FC236}">
                    <a16:creationId xmlns:a16="http://schemas.microsoft.com/office/drawing/2014/main" xmlns="" id="{6919092C-0662-064E-9D3F-6CD2F44A647E}"/>
                  </a:ext>
                </a:extLst>
              </p:cNvPr>
              <p:cNvSpPr>
                <a:spLocks noChangeArrowheads="1"/>
              </p:cNvSpPr>
              <p:nvPr/>
            </p:nvSpPr>
            <p:spPr bwMode="auto">
              <a:xfrm>
                <a:off x="9294123" y="1918282"/>
                <a:ext cx="4982923" cy="6267538"/>
              </a:xfrm>
              <a:custGeom>
                <a:avLst/>
                <a:gdLst>
                  <a:gd name="T0" fmla="*/ 195 w 7631"/>
                  <a:gd name="T1" fmla="*/ 0 h 9597"/>
                  <a:gd name="T2" fmla="*/ 320 w 7631"/>
                  <a:gd name="T3" fmla="*/ 43 h 9597"/>
                  <a:gd name="T4" fmla="*/ 7311 w 7631"/>
                  <a:gd name="T5" fmla="*/ 4080 h 9597"/>
                  <a:gd name="T6" fmla="*/ 7630 w 7631"/>
                  <a:gd name="T7" fmla="*/ 4631 h 9597"/>
                  <a:gd name="T8" fmla="*/ 7630 w 7631"/>
                  <a:gd name="T9" fmla="*/ 9371 h 9597"/>
                  <a:gd name="T10" fmla="*/ 7467 w 7631"/>
                  <a:gd name="T11" fmla="*/ 9596 h 9597"/>
                  <a:gd name="T12" fmla="*/ 7442 w 7631"/>
                  <a:gd name="T13" fmla="*/ 9596 h 9597"/>
                  <a:gd name="T14" fmla="*/ 7311 w 7631"/>
                  <a:gd name="T15" fmla="*/ 9553 h 9597"/>
                  <a:gd name="T16" fmla="*/ 320 w 7631"/>
                  <a:gd name="T17" fmla="*/ 5517 h 9597"/>
                  <a:gd name="T18" fmla="*/ 0 w 7631"/>
                  <a:gd name="T19" fmla="*/ 4966 h 9597"/>
                  <a:gd name="T20" fmla="*/ 0 w 7631"/>
                  <a:gd name="T21" fmla="*/ 225 h 9597"/>
                  <a:gd name="T22" fmla="*/ 158 w 7631"/>
                  <a:gd name="T23" fmla="*/ 0 h 9597"/>
                  <a:gd name="T24" fmla="*/ 195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95" y="0"/>
                    </a:moveTo>
                    <a:cubicBezTo>
                      <a:pt x="233" y="3"/>
                      <a:pt x="276" y="17"/>
                      <a:pt x="320" y="43"/>
                    </a:cubicBezTo>
                    <a:lnTo>
                      <a:pt x="7311" y="4080"/>
                    </a:lnTo>
                    <a:cubicBezTo>
                      <a:pt x="7487" y="4182"/>
                      <a:pt x="7630" y="4429"/>
                      <a:pt x="7630" y="4631"/>
                    </a:cubicBezTo>
                    <a:lnTo>
                      <a:pt x="7630" y="9371"/>
                    </a:lnTo>
                    <a:cubicBezTo>
                      <a:pt x="7630" y="9509"/>
                      <a:pt x="7564" y="9590"/>
                      <a:pt x="7467" y="9596"/>
                    </a:cubicBezTo>
                    <a:lnTo>
                      <a:pt x="7442" y="9596"/>
                    </a:lnTo>
                    <a:cubicBezTo>
                      <a:pt x="7402" y="9594"/>
                      <a:pt x="7358" y="9580"/>
                      <a:pt x="7311" y="9553"/>
                    </a:cubicBezTo>
                    <a:lnTo>
                      <a:pt x="320" y="5517"/>
                    </a:lnTo>
                    <a:cubicBezTo>
                      <a:pt x="144" y="5415"/>
                      <a:pt x="0" y="5169"/>
                      <a:pt x="0" y="4966"/>
                    </a:cubicBezTo>
                    <a:lnTo>
                      <a:pt x="0" y="225"/>
                    </a:lnTo>
                    <a:cubicBezTo>
                      <a:pt x="0" y="90"/>
                      <a:pt x="64" y="9"/>
                      <a:pt x="158" y="0"/>
                    </a:cubicBezTo>
                    <a:lnTo>
                      <a:pt x="195" y="0"/>
                    </a:lnTo>
                  </a:path>
                </a:pathLst>
              </a:custGeom>
              <a:solidFill>
                <a:schemeClr val="accent1">
                  <a:lumMod val="75000"/>
                </a:schemeClr>
              </a:solidFill>
              <a:ln>
                <a:noFill/>
              </a:ln>
              <a:effectLst/>
            </p:spPr>
            <p:txBody>
              <a:bodyPr wrap="none" anchor="ctr"/>
              <a:lstStyle/>
              <a:p>
                <a:endParaRPr lang="en-US" dirty="0">
                  <a:latin typeface="Poppins"/>
                </a:endParaRPr>
              </a:p>
            </p:txBody>
          </p:sp>
          <p:sp>
            <p:nvSpPr>
              <p:cNvPr id="21" name="Freeform 118">
                <a:extLst>
                  <a:ext uri="{FF2B5EF4-FFF2-40B4-BE49-F238E27FC236}">
                    <a16:creationId xmlns:a16="http://schemas.microsoft.com/office/drawing/2014/main" xmlns="" id="{BB789FA1-4FA0-9C44-B33B-C776909802F6}"/>
                  </a:ext>
                </a:extLst>
              </p:cNvPr>
              <p:cNvSpPr>
                <a:spLocks noChangeArrowheads="1"/>
              </p:cNvSpPr>
              <p:nvPr/>
            </p:nvSpPr>
            <p:spPr bwMode="auto">
              <a:xfrm>
                <a:off x="9294123" y="1918282"/>
                <a:ext cx="4982923" cy="3228820"/>
              </a:xfrm>
              <a:custGeom>
                <a:avLst/>
                <a:gdLst>
                  <a:gd name="T0" fmla="*/ 195 w 7631"/>
                  <a:gd name="T1" fmla="*/ 0 h 4945"/>
                  <a:gd name="T2" fmla="*/ 320 w 7631"/>
                  <a:gd name="T3" fmla="*/ 43 h 4945"/>
                  <a:gd name="T4" fmla="*/ 7311 w 7631"/>
                  <a:gd name="T5" fmla="*/ 4080 h 4945"/>
                  <a:gd name="T6" fmla="*/ 7630 w 7631"/>
                  <a:gd name="T7" fmla="*/ 4631 h 4945"/>
                  <a:gd name="T8" fmla="*/ 7630 w 7631"/>
                  <a:gd name="T9" fmla="*/ 4944 h 4945"/>
                  <a:gd name="T10" fmla="*/ 0 w 7631"/>
                  <a:gd name="T11" fmla="*/ 538 h 4945"/>
                  <a:gd name="T12" fmla="*/ 0 w 7631"/>
                  <a:gd name="T13" fmla="*/ 225 h 4945"/>
                  <a:gd name="T14" fmla="*/ 158 w 7631"/>
                  <a:gd name="T15" fmla="*/ 0 h 4945"/>
                  <a:gd name="T16" fmla="*/ 195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95" y="0"/>
                    </a:moveTo>
                    <a:cubicBezTo>
                      <a:pt x="233" y="3"/>
                      <a:pt x="276" y="17"/>
                      <a:pt x="320" y="43"/>
                    </a:cubicBezTo>
                    <a:lnTo>
                      <a:pt x="7311" y="4080"/>
                    </a:lnTo>
                    <a:cubicBezTo>
                      <a:pt x="7487" y="4182"/>
                      <a:pt x="7630" y="4429"/>
                      <a:pt x="7630" y="4631"/>
                    </a:cubicBezTo>
                    <a:lnTo>
                      <a:pt x="7630" y="4944"/>
                    </a:lnTo>
                    <a:lnTo>
                      <a:pt x="0" y="538"/>
                    </a:lnTo>
                    <a:lnTo>
                      <a:pt x="0" y="225"/>
                    </a:lnTo>
                    <a:cubicBezTo>
                      <a:pt x="0" y="90"/>
                      <a:pt x="64" y="9"/>
                      <a:pt x="158" y="0"/>
                    </a:cubicBezTo>
                    <a:lnTo>
                      <a:pt x="195" y="0"/>
                    </a:lnTo>
                  </a:path>
                </a:pathLst>
              </a:custGeom>
              <a:solidFill>
                <a:schemeClr val="accent1">
                  <a:lumMod val="60000"/>
                  <a:lumOff val="40000"/>
                </a:schemeClr>
              </a:solidFill>
              <a:ln>
                <a:noFill/>
              </a:ln>
              <a:effectLst/>
            </p:spPr>
            <p:txBody>
              <a:bodyPr wrap="none" anchor="ctr"/>
              <a:lstStyle/>
              <a:p>
                <a:endParaRPr lang="en-US" dirty="0">
                  <a:latin typeface="Poppins"/>
                </a:endParaRPr>
              </a:p>
            </p:txBody>
          </p:sp>
          <p:sp>
            <p:nvSpPr>
              <p:cNvPr id="22" name="Freeform 112">
                <a:extLst>
                  <a:ext uri="{FF2B5EF4-FFF2-40B4-BE49-F238E27FC236}">
                    <a16:creationId xmlns:a16="http://schemas.microsoft.com/office/drawing/2014/main" xmlns="" id="{A83657D1-5AB1-0A4D-958D-7DCE0F9CEB8C}"/>
                  </a:ext>
                </a:extLst>
              </p:cNvPr>
              <p:cNvSpPr>
                <a:spLocks noChangeArrowheads="1"/>
              </p:cNvSpPr>
              <p:nvPr/>
            </p:nvSpPr>
            <p:spPr bwMode="auto">
              <a:xfrm>
                <a:off x="10032811" y="2422336"/>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1">
                  <a:lumMod val="20000"/>
                  <a:lumOff val="80000"/>
                </a:schemeClr>
              </a:solidFill>
              <a:ln>
                <a:noFill/>
              </a:ln>
              <a:effectLst/>
            </p:spPr>
            <p:txBody>
              <a:bodyPr wrap="none" anchor="ctr"/>
              <a:lstStyle/>
              <a:p>
                <a:endParaRPr lang="en-US" dirty="0">
                  <a:latin typeface="Poppins"/>
                </a:endParaRPr>
              </a:p>
            </p:txBody>
          </p:sp>
        </p:grpSp>
      </p:grpSp>
      <p:sp>
        <p:nvSpPr>
          <p:cNvPr id="29" name="TextBox 28">
            <a:extLst>
              <a:ext uri="{FF2B5EF4-FFF2-40B4-BE49-F238E27FC236}">
                <a16:creationId xmlns:a16="http://schemas.microsoft.com/office/drawing/2014/main" xmlns="" id="{E9A51E8C-46FC-B340-AAFA-F8BDB545B8AF}"/>
              </a:ext>
            </a:extLst>
          </p:cNvPr>
          <p:cNvSpPr txBox="1"/>
          <p:nvPr/>
        </p:nvSpPr>
        <p:spPr>
          <a:xfrm>
            <a:off x="3681426" y="10297599"/>
            <a:ext cx="3826689" cy="646331"/>
          </a:xfrm>
          <a:prstGeom prst="rect">
            <a:avLst/>
          </a:prstGeom>
          <a:noFill/>
        </p:spPr>
        <p:txBody>
          <a:bodyPr wrap="none" rtlCol="0" anchor="b" anchorCtr="0">
            <a:spAutoFit/>
          </a:bodyPr>
          <a:lstStyle/>
          <a:p>
            <a:r>
              <a:rPr lang="en-US" dirty="0" err="1" smtClean="0">
                <a:latin typeface="Poppins"/>
                <a:ea typeface="League Spartan" charset="0"/>
                <a:cs typeface="Poppins" pitchFamily="2" charset="77"/>
              </a:rPr>
              <a:t>Geomative</a:t>
            </a:r>
            <a:r>
              <a:rPr lang="en-US" dirty="0" smtClean="0">
                <a:latin typeface="Poppins"/>
                <a:ea typeface="League Spartan" charset="0"/>
                <a:cs typeface="Poppins" pitchFamily="2" charset="77"/>
              </a:rPr>
              <a:t> Studio</a:t>
            </a:r>
            <a:endParaRPr lang="en-US" dirty="0">
              <a:latin typeface="Poppins"/>
              <a:ea typeface="League Spartan" charset="0"/>
              <a:cs typeface="Poppins" pitchFamily="2" charset="77"/>
            </a:endParaRPr>
          </a:p>
        </p:txBody>
      </p:sp>
      <p:sp>
        <p:nvSpPr>
          <p:cNvPr id="31" name="TextBox 30">
            <a:extLst>
              <a:ext uri="{FF2B5EF4-FFF2-40B4-BE49-F238E27FC236}">
                <a16:creationId xmlns:a16="http://schemas.microsoft.com/office/drawing/2014/main" xmlns="" id="{4CB491AB-10DB-5044-B4D9-DFB900B2C546}"/>
              </a:ext>
            </a:extLst>
          </p:cNvPr>
          <p:cNvSpPr txBox="1"/>
          <p:nvPr/>
        </p:nvSpPr>
        <p:spPr>
          <a:xfrm>
            <a:off x="3681426" y="3315430"/>
            <a:ext cx="1481496" cy="646331"/>
          </a:xfrm>
          <a:prstGeom prst="rect">
            <a:avLst/>
          </a:prstGeom>
          <a:noFill/>
        </p:spPr>
        <p:txBody>
          <a:bodyPr wrap="none" rtlCol="0" anchor="b" anchorCtr="0">
            <a:spAutoFit/>
          </a:bodyPr>
          <a:lstStyle/>
          <a:p>
            <a:r>
              <a:rPr lang="en-US" dirty="0" err="1" smtClean="0">
                <a:latin typeface="Poppins"/>
                <a:ea typeface="League Spartan" charset="0"/>
                <a:cs typeface="Poppins" pitchFamily="2" charset="77"/>
              </a:rPr>
              <a:t>ArcGis</a:t>
            </a:r>
            <a:endParaRPr lang="en-US" dirty="0">
              <a:latin typeface="Poppins"/>
              <a:ea typeface="League Spartan" charset="0"/>
              <a:cs typeface="Poppins" pitchFamily="2" charset="77"/>
            </a:endParaRPr>
          </a:p>
        </p:txBody>
      </p:sp>
      <p:sp>
        <p:nvSpPr>
          <p:cNvPr id="32" name="Subtitle 2">
            <a:extLst>
              <a:ext uri="{FF2B5EF4-FFF2-40B4-BE49-F238E27FC236}">
                <a16:creationId xmlns:a16="http://schemas.microsoft.com/office/drawing/2014/main" xmlns="" id="{588838C6-D689-FC47-9149-5AAA400C075C}"/>
              </a:ext>
            </a:extLst>
          </p:cNvPr>
          <p:cNvSpPr txBox="1">
            <a:spLocks/>
          </p:cNvSpPr>
          <p:nvPr/>
        </p:nvSpPr>
        <p:spPr>
          <a:xfrm>
            <a:off x="3681427" y="4485852"/>
            <a:ext cx="4213719" cy="54117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3600" dirty="0" smtClean="0">
                <a:solidFill>
                  <a:schemeClr val="tx1"/>
                </a:solidFill>
                <a:latin typeface="Poppins"/>
                <a:ea typeface="Lato Light" panose="020F0502020204030203" pitchFamily="34" charset="0"/>
                <a:cs typeface="Mukta ExtraLight" panose="020B0000000000000000" pitchFamily="34" charset="77"/>
              </a:rPr>
              <a:t>ENVI</a:t>
            </a:r>
            <a:endParaRPr lang="en-US" sz="3600" dirty="0">
              <a:solidFill>
                <a:schemeClr val="tx1"/>
              </a:solidFill>
              <a:latin typeface="Poppins"/>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xmlns="" id="{CCFECD24-5A74-DD4B-8BCF-DE05481EDF25}"/>
              </a:ext>
            </a:extLst>
          </p:cNvPr>
          <p:cNvSpPr txBox="1"/>
          <p:nvPr/>
        </p:nvSpPr>
        <p:spPr>
          <a:xfrm>
            <a:off x="3681426" y="7229679"/>
            <a:ext cx="3544560" cy="1200329"/>
          </a:xfrm>
          <a:prstGeom prst="rect">
            <a:avLst/>
          </a:prstGeom>
          <a:noFill/>
        </p:spPr>
        <p:txBody>
          <a:bodyPr wrap="none" rtlCol="0" anchor="b" anchorCtr="0">
            <a:spAutoFit/>
          </a:bodyPr>
          <a:lstStyle/>
          <a:p>
            <a:r>
              <a:rPr lang="en-US" dirty="0">
                <a:latin typeface="Poppins"/>
              </a:rPr>
              <a:t>ERDAS </a:t>
            </a:r>
            <a:r>
              <a:rPr lang="en-US" dirty="0" smtClean="0">
                <a:latin typeface="Poppins"/>
              </a:rPr>
              <a:t>IMAGINE</a:t>
            </a:r>
            <a:endParaRPr lang="en-US" dirty="0">
              <a:latin typeface="Poppins"/>
            </a:endParaRPr>
          </a:p>
          <a:p>
            <a:endParaRPr lang="en-US" dirty="0">
              <a:latin typeface="Poppins"/>
              <a:ea typeface="League Spartan" charset="0"/>
              <a:cs typeface="Poppins" pitchFamily="2" charset="77"/>
            </a:endParaRPr>
          </a:p>
        </p:txBody>
      </p:sp>
      <p:sp>
        <p:nvSpPr>
          <p:cNvPr id="34" name="Subtitle 2">
            <a:extLst>
              <a:ext uri="{FF2B5EF4-FFF2-40B4-BE49-F238E27FC236}">
                <a16:creationId xmlns:a16="http://schemas.microsoft.com/office/drawing/2014/main" xmlns="" id="{EAAAF7D3-473F-7F45-AAB1-5615ED1469E8}"/>
              </a:ext>
            </a:extLst>
          </p:cNvPr>
          <p:cNvSpPr txBox="1">
            <a:spLocks/>
          </p:cNvSpPr>
          <p:nvPr/>
        </p:nvSpPr>
        <p:spPr>
          <a:xfrm>
            <a:off x="3681427" y="11934048"/>
            <a:ext cx="4213719" cy="54117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3600" dirty="0" smtClean="0">
                <a:solidFill>
                  <a:schemeClr val="tx1"/>
                </a:solidFill>
                <a:latin typeface="Poppins"/>
                <a:ea typeface="Lato Light" panose="020F0502020204030203" pitchFamily="34" charset="0"/>
                <a:cs typeface="Mukta ExtraLight" panose="020B0000000000000000" pitchFamily="34" charset="77"/>
              </a:rPr>
              <a:t>Oasis </a:t>
            </a:r>
            <a:r>
              <a:rPr lang="en-US" sz="3600" dirty="0" err="1" smtClean="0">
                <a:solidFill>
                  <a:schemeClr val="tx1"/>
                </a:solidFill>
                <a:latin typeface="Poppins"/>
                <a:ea typeface="Lato Light" panose="020F0502020204030203" pitchFamily="34" charset="0"/>
                <a:cs typeface="Mukta ExtraLight" panose="020B0000000000000000" pitchFamily="34" charset="77"/>
              </a:rPr>
              <a:t>Montaj</a:t>
            </a:r>
            <a:endParaRPr lang="en-US" sz="3600" dirty="0">
              <a:solidFill>
                <a:schemeClr val="tx1"/>
              </a:solidFill>
              <a:latin typeface="Poppins"/>
              <a:ea typeface="Lato Light" panose="020F0502020204030203" pitchFamily="34" charset="0"/>
              <a:cs typeface="Mukta ExtraLight" panose="020B0000000000000000" pitchFamily="34" charset="77"/>
            </a:endParaRPr>
          </a:p>
        </p:txBody>
      </p:sp>
      <p:sp>
        <p:nvSpPr>
          <p:cNvPr id="35" name="Oval 34">
            <a:extLst>
              <a:ext uri="{FF2B5EF4-FFF2-40B4-BE49-F238E27FC236}">
                <a16:creationId xmlns:a16="http://schemas.microsoft.com/office/drawing/2014/main" xmlns="" id="{93172373-1B39-DD44-99C7-555B64D0753B}"/>
              </a:ext>
            </a:extLst>
          </p:cNvPr>
          <p:cNvSpPr>
            <a:spLocks noChangeAspect="1"/>
          </p:cNvSpPr>
          <p:nvPr/>
        </p:nvSpPr>
        <p:spPr>
          <a:xfrm>
            <a:off x="1527560" y="10610772"/>
            <a:ext cx="1572768" cy="1572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ppins"/>
            </a:endParaRPr>
          </a:p>
        </p:txBody>
      </p:sp>
      <p:sp>
        <p:nvSpPr>
          <p:cNvPr id="36" name="Oval 35">
            <a:extLst>
              <a:ext uri="{FF2B5EF4-FFF2-40B4-BE49-F238E27FC236}">
                <a16:creationId xmlns:a16="http://schemas.microsoft.com/office/drawing/2014/main" xmlns="" id="{976FF687-DA9B-9942-A031-DC14D8FB10FC}"/>
              </a:ext>
            </a:extLst>
          </p:cNvPr>
          <p:cNvSpPr>
            <a:spLocks noChangeAspect="1"/>
          </p:cNvSpPr>
          <p:nvPr/>
        </p:nvSpPr>
        <p:spPr>
          <a:xfrm>
            <a:off x="1527560" y="3628603"/>
            <a:ext cx="1572768" cy="1572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ppins"/>
            </a:endParaRPr>
          </a:p>
        </p:txBody>
      </p:sp>
      <p:sp>
        <p:nvSpPr>
          <p:cNvPr id="37" name="Oval 36">
            <a:extLst>
              <a:ext uri="{FF2B5EF4-FFF2-40B4-BE49-F238E27FC236}">
                <a16:creationId xmlns:a16="http://schemas.microsoft.com/office/drawing/2014/main" xmlns="" id="{B86D733F-0F88-C348-BC96-27348759E8C6}"/>
              </a:ext>
            </a:extLst>
          </p:cNvPr>
          <p:cNvSpPr>
            <a:spLocks noChangeAspect="1"/>
          </p:cNvSpPr>
          <p:nvPr/>
        </p:nvSpPr>
        <p:spPr>
          <a:xfrm>
            <a:off x="1527560" y="7119687"/>
            <a:ext cx="1572768" cy="1572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ppins"/>
            </a:endParaRPr>
          </a:p>
        </p:txBody>
      </p:sp>
      <p:sp>
        <p:nvSpPr>
          <p:cNvPr id="38" name="Freeform 630">
            <a:extLst>
              <a:ext uri="{FF2B5EF4-FFF2-40B4-BE49-F238E27FC236}">
                <a16:creationId xmlns:a16="http://schemas.microsoft.com/office/drawing/2014/main" xmlns="" id="{53A7D3C0-CE9E-2E4F-A5E5-93DC80A50EBD}"/>
              </a:ext>
            </a:extLst>
          </p:cNvPr>
          <p:cNvSpPr>
            <a:spLocks noChangeAspect="1"/>
          </p:cNvSpPr>
          <p:nvPr/>
        </p:nvSpPr>
        <p:spPr bwMode="auto">
          <a:xfrm>
            <a:off x="1944025" y="4033030"/>
            <a:ext cx="739838" cy="763914"/>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dirty="0">
              <a:latin typeface="Poppins"/>
            </a:endParaRPr>
          </a:p>
        </p:txBody>
      </p:sp>
      <p:sp>
        <p:nvSpPr>
          <p:cNvPr id="39" name="Freeform 621">
            <a:extLst>
              <a:ext uri="{FF2B5EF4-FFF2-40B4-BE49-F238E27FC236}">
                <a16:creationId xmlns:a16="http://schemas.microsoft.com/office/drawing/2014/main" xmlns="" id="{5731EA2A-3001-AF44-B69C-BA5F5A888A6C}"/>
              </a:ext>
            </a:extLst>
          </p:cNvPr>
          <p:cNvSpPr>
            <a:spLocks noChangeAspect="1"/>
          </p:cNvSpPr>
          <p:nvPr/>
        </p:nvSpPr>
        <p:spPr bwMode="auto">
          <a:xfrm>
            <a:off x="1994807" y="10977988"/>
            <a:ext cx="634772" cy="838336"/>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endParaRPr lang="en-US" dirty="0">
              <a:latin typeface="Poppins"/>
            </a:endParaRPr>
          </a:p>
        </p:txBody>
      </p:sp>
      <p:sp>
        <p:nvSpPr>
          <p:cNvPr id="40" name="Freeform 624">
            <a:extLst>
              <a:ext uri="{FF2B5EF4-FFF2-40B4-BE49-F238E27FC236}">
                <a16:creationId xmlns:a16="http://schemas.microsoft.com/office/drawing/2014/main" xmlns="" id="{9A6A8030-482E-7D47-8A2C-7C644C6E3369}"/>
              </a:ext>
            </a:extLst>
          </p:cNvPr>
          <p:cNvSpPr>
            <a:spLocks noChangeAspect="1"/>
          </p:cNvSpPr>
          <p:nvPr/>
        </p:nvSpPr>
        <p:spPr bwMode="auto">
          <a:xfrm>
            <a:off x="1917104" y="7664202"/>
            <a:ext cx="790178" cy="483738"/>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endParaRPr lang="en-US" dirty="0">
              <a:latin typeface="Poppins"/>
            </a:endParaRPr>
          </a:p>
        </p:txBody>
      </p:sp>
      <p:sp>
        <p:nvSpPr>
          <p:cNvPr id="41" name="TextBox 40">
            <a:extLst>
              <a:ext uri="{FF2B5EF4-FFF2-40B4-BE49-F238E27FC236}">
                <a16:creationId xmlns:a16="http://schemas.microsoft.com/office/drawing/2014/main" xmlns="" id="{65D19E1D-09C7-304B-9F9F-0CF142DE2A14}"/>
              </a:ext>
            </a:extLst>
          </p:cNvPr>
          <p:cNvSpPr txBox="1"/>
          <p:nvPr/>
        </p:nvSpPr>
        <p:spPr>
          <a:xfrm>
            <a:off x="18700489" y="10485793"/>
            <a:ext cx="3097323" cy="646331"/>
          </a:xfrm>
          <a:prstGeom prst="rect">
            <a:avLst/>
          </a:prstGeom>
          <a:noFill/>
        </p:spPr>
        <p:txBody>
          <a:bodyPr wrap="none" rtlCol="0" anchor="b" anchorCtr="0">
            <a:spAutoFit/>
          </a:bodyPr>
          <a:lstStyle/>
          <a:p>
            <a:r>
              <a:rPr lang="en-US" dirty="0" err="1" smtClean="0">
                <a:latin typeface="Poppins"/>
                <a:ea typeface="League Spartan" charset="0"/>
                <a:cs typeface="Poppins" pitchFamily="2" charset="77"/>
              </a:rPr>
              <a:t>Geovia</a:t>
            </a:r>
            <a:r>
              <a:rPr lang="en-US" dirty="0" smtClean="0">
                <a:latin typeface="Poppins"/>
                <a:ea typeface="League Spartan" charset="0"/>
                <a:cs typeface="Poppins" pitchFamily="2" charset="77"/>
              </a:rPr>
              <a:t> </a:t>
            </a:r>
            <a:r>
              <a:rPr lang="en-US" dirty="0" err="1" smtClean="0">
                <a:latin typeface="Poppins"/>
                <a:ea typeface="League Spartan" charset="0"/>
                <a:cs typeface="Poppins" pitchFamily="2" charset="77"/>
              </a:rPr>
              <a:t>Surpac</a:t>
            </a:r>
            <a:endParaRPr lang="en-US" dirty="0">
              <a:latin typeface="Poppins"/>
              <a:ea typeface="League Spartan" charset="0"/>
              <a:cs typeface="Poppins" pitchFamily="2" charset="77"/>
            </a:endParaRPr>
          </a:p>
        </p:txBody>
      </p:sp>
      <p:sp>
        <p:nvSpPr>
          <p:cNvPr id="43" name="TextBox 42">
            <a:extLst>
              <a:ext uri="{FF2B5EF4-FFF2-40B4-BE49-F238E27FC236}">
                <a16:creationId xmlns:a16="http://schemas.microsoft.com/office/drawing/2014/main" xmlns="" id="{4DF7C870-203E-414D-BF09-0C401C4BFBF2}"/>
              </a:ext>
            </a:extLst>
          </p:cNvPr>
          <p:cNvSpPr txBox="1"/>
          <p:nvPr/>
        </p:nvSpPr>
        <p:spPr>
          <a:xfrm>
            <a:off x="18636370" y="3315430"/>
            <a:ext cx="1837362" cy="646331"/>
          </a:xfrm>
          <a:prstGeom prst="rect">
            <a:avLst/>
          </a:prstGeom>
          <a:noFill/>
        </p:spPr>
        <p:txBody>
          <a:bodyPr wrap="none" rtlCol="0" anchor="b" anchorCtr="0">
            <a:spAutoFit/>
          </a:bodyPr>
          <a:lstStyle/>
          <a:p>
            <a:r>
              <a:rPr lang="en-US" dirty="0" smtClean="0">
                <a:latin typeface="Poppins"/>
                <a:ea typeface="League Spartan" charset="0"/>
                <a:cs typeface="Poppins" pitchFamily="2" charset="77"/>
              </a:rPr>
              <a:t>IPI2WIN</a:t>
            </a:r>
            <a:endParaRPr lang="en-US" dirty="0">
              <a:latin typeface="Poppins"/>
              <a:ea typeface="League Spartan" charset="0"/>
              <a:cs typeface="Poppins" pitchFamily="2" charset="77"/>
            </a:endParaRPr>
          </a:p>
        </p:txBody>
      </p:sp>
      <p:sp>
        <p:nvSpPr>
          <p:cNvPr id="44" name="Subtitle 2">
            <a:extLst>
              <a:ext uri="{FF2B5EF4-FFF2-40B4-BE49-F238E27FC236}">
                <a16:creationId xmlns:a16="http://schemas.microsoft.com/office/drawing/2014/main" xmlns="" id="{77919A94-9386-C443-864A-DEC6BC93F361}"/>
              </a:ext>
            </a:extLst>
          </p:cNvPr>
          <p:cNvSpPr txBox="1">
            <a:spLocks/>
          </p:cNvSpPr>
          <p:nvPr/>
        </p:nvSpPr>
        <p:spPr>
          <a:xfrm>
            <a:off x="18636371" y="4060812"/>
            <a:ext cx="4213719" cy="54117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3600" dirty="0" smtClean="0">
                <a:solidFill>
                  <a:schemeClr val="tx1"/>
                </a:solidFill>
                <a:latin typeface="Poppins"/>
                <a:ea typeface="Lato Light" panose="020F0502020204030203" pitchFamily="34" charset="0"/>
                <a:cs typeface="Mukta ExtraLight" panose="020B0000000000000000" pitchFamily="34" charset="77"/>
              </a:rPr>
              <a:t>Map Source</a:t>
            </a:r>
            <a:endParaRPr lang="en-US" sz="3600" dirty="0">
              <a:solidFill>
                <a:schemeClr val="tx1"/>
              </a:solidFill>
              <a:latin typeface="Poppins"/>
              <a:ea typeface="Lato Light" panose="020F0502020204030203" pitchFamily="34" charset="0"/>
              <a:cs typeface="Mukta ExtraLight" panose="020B0000000000000000" pitchFamily="34" charset="77"/>
            </a:endParaRPr>
          </a:p>
        </p:txBody>
      </p:sp>
      <p:sp>
        <p:nvSpPr>
          <p:cNvPr id="45" name="TextBox 44">
            <a:extLst>
              <a:ext uri="{FF2B5EF4-FFF2-40B4-BE49-F238E27FC236}">
                <a16:creationId xmlns:a16="http://schemas.microsoft.com/office/drawing/2014/main" xmlns="" id="{EDE91C47-9FCF-9146-BF17-7DDCCDAF93FC}"/>
              </a:ext>
            </a:extLst>
          </p:cNvPr>
          <p:cNvSpPr txBox="1"/>
          <p:nvPr/>
        </p:nvSpPr>
        <p:spPr>
          <a:xfrm>
            <a:off x="18636370" y="6806514"/>
            <a:ext cx="3225563" cy="646331"/>
          </a:xfrm>
          <a:prstGeom prst="rect">
            <a:avLst/>
          </a:prstGeom>
          <a:noFill/>
        </p:spPr>
        <p:txBody>
          <a:bodyPr wrap="none" rtlCol="0" anchor="b" anchorCtr="0">
            <a:spAutoFit/>
          </a:bodyPr>
          <a:lstStyle/>
          <a:p>
            <a:r>
              <a:rPr lang="en-US" dirty="0" smtClean="0">
                <a:latin typeface="Poppins"/>
                <a:ea typeface="League Spartan" charset="0"/>
                <a:cs typeface="Poppins" pitchFamily="2" charset="77"/>
              </a:rPr>
              <a:t>Global Mapper</a:t>
            </a:r>
            <a:endParaRPr lang="en-US" dirty="0">
              <a:latin typeface="Poppins"/>
              <a:ea typeface="League Spartan" charset="0"/>
              <a:cs typeface="Poppins" pitchFamily="2" charset="77"/>
            </a:endParaRPr>
          </a:p>
        </p:txBody>
      </p:sp>
      <p:sp>
        <p:nvSpPr>
          <p:cNvPr id="46" name="Subtitle 2">
            <a:extLst>
              <a:ext uri="{FF2B5EF4-FFF2-40B4-BE49-F238E27FC236}">
                <a16:creationId xmlns:a16="http://schemas.microsoft.com/office/drawing/2014/main" xmlns="" id="{7768E290-A5DF-744E-BF90-A937D48CFC63}"/>
              </a:ext>
            </a:extLst>
          </p:cNvPr>
          <p:cNvSpPr txBox="1">
            <a:spLocks/>
          </p:cNvSpPr>
          <p:nvPr/>
        </p:nvSpPr>
        <p:spPr>
          <a:xfrm>
            <a:off x="18951681" y="7671989"/>
            <a:ext cx="4213719" cy="54117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3600" dirty="0" smtClean="0">
                <a:solidFill>
                  <a:schemeClr val="tx1"/>
                </a:solidFill>
                <a:latin typeface="Poppins"/>
                <a:ea typeface="Lato Light" panose="020F0502020204030203" pitchFamily="34" charset="0"/>
                <a:cs typeface="Mukta ExtraLight" panose="020B0000000000000000" pitchFamily="34" charset="77"/>
              </a:rPr>
              <a:t>Rock Works</a:t>
            </a:r>
            <a:endParaRPr lang="en-US" sz="3600" dirty="0">
              <a:solidFill>
                <a:schemeClr val="tx1"/>
              </a:solidFill>
              <a:latin typeface="Poppins"/>
              <a:ea typeface="Lato Light" panose="020F0502020204030203" pitchFamily="34" charset="0"/>
              <a:cs typeface="Mukta ExtraLight" panose="020B0000000000000000" pitchFamily="34" charset="77"/>
            </a:endParaRPr>
          </a:p>
        </p:txBody>
      </p:sp>
      <p:sp>
        <p:nvSpPr>
          <p:cNvPr id="47" name="Oval 46">
            <a:extLst>
              <a:ext uri="{FF2B5EF4-FFF2-40B4-BE49-F238E27FC236}">
                <a16:creationId xmlns:a16="http://schemas.microsoft.com/office/drawing/2014/main" xmlns="" id="{9D1EA4CA-8619-2B43-9753-3354CC1EA16D}"/>
              </a:ext>
            </a:extLst>
          </p:cNvPr>
          <p:cNvSpPr>
            <a:spLocks noChangeAspect="1"/>
          </p:cNvSpPr>
          <p:nvPr/>
        </p:nvSpPr>
        <p:spPr>
          <a:xfrm>
            <a:off x="16482504" y="10610772"/>
            <a:ext cx="1572768" cy="15727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ppins"/>
            </a:endParaRPr>
          </a:p>
        </p:txBody>
      </p:sp>
      <p:sp>
        <p:nvSpPr>
          <p:cNvPr id="48" name="Oval 47">
            <a:extLst>
              <a:ext uri="{FF2B5EF4-FFF2-40B4-BE49-F238E27FC236}">
                <a16:creationId xmlns:a16="http://schemas.microsoft.com/office/drawing/2014/main" xmlns="" id="{D0A5CD48-BF40-F649-A62C-738581215903}"/>
              </a:ext>
            </a:extLst>
          </p:cNvPr>
          <p:cNvSpPr>
            <a:spLocks noChangeAspect="1"/>
          </p:cNvSpPr>
          <p:nvPr/>
        </p:nvSpPr>
        <p:spPr>
          <a:xfrm>
            <a:off x="16482504" y="3628603"/>
            <a:ext cx="1572768" cy="15727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ppins"/>
            </a:endParaRPr>
          </a:p>
        </p:txBody>
      </p:sp>
      <p:sp>
        <p:nvSpPr>
          <p:cNvPr id="49" name="Oval 48">
            <a:extLst>
              <a:ext uri="{FF2B5EF4-FFF2-40B4-BE49-F238E27FC236}">
                <a16:creationId xmlns:a16="http://schemas.microsoft.com/office/drawing/2014/main" xmlns="" id="{6E7AC47C-C80F-E345-AE89-DE0E067A240F}"/>
              </a:ext>
            </a:extLst>
          </p:cNvPr>
          <p:cNvSpPr>
            <a:spLocks noChangeAspect="1"/>
          </p:cNvSpPr>
          <p:nvPr/>
        </p:nvSpPr>
        <p:spPr>
          <a:xfrm>
            <a:off x="16482504" y="7119687"/>
            <a:ext cx="1572768" cy="1572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ppins"/>
            </a:endParaRPr>
          </a:p>
        </p:txBody>
      </p:sp>
      <p:sp>
        <p:nvSpPr>
          <p:cNvPr id="53" name="Freeform 728">
            <a:extLst>
              <a:ext uri="{FF2B5EF4-FFF2-40B4-BE49-F238E27FC236}">
                <a16:creationId xmlns:a16="http://schemas.microsoft.com/office/drawing/2014/main" xmlns="" id="{66F56E81-8544-4746-8893-13C606CFFC81}"/>
              </a:ext>
            </a:extLst>
          </p:cNvPr>
          <p:cNvSpPr>
            <a:spLocks noChangeAspect="1"/>
          </p:cNvSpPr>
          <p:nvPr/>
        </p:nvSpPr>
        <p:spPr bwMode="auto">
          <a:xfrm>
            <a:off x="16875619" y="11132124"/>
            <a:ext cx="786608" cy="530064"/>
          </a:xfrm>
          <a:custGeom>
            <a:avLst/>
            <a:gdLst>
              <a:gd name="T0" fmla="*/ 3241789 w 194902"/>
              <a:gd name="T1" fmla="*/ 1898276 h 131404"/>
              <a:gd name="T2" fmla="*/ 3057890 w 194902"/>
              <a:gd name="T3" fmla="*/ 1975987 h 131404"/>
              <a:gd name="T4" fmla="*/ 3016213 w 194902"/>
              <a:gd name="T5" fmla="*/ 2074988 h 131404"/>
              <a:gd name="T6" fmla="*/ 3241789 w 194902"/>
              <a:gd name="T7" fmla="*/ 2074988 h 131404"/>
              <a:gd name="T8" fmla="*/ 360198 w 194902"/>
              <a:gd name="T9" fmla="*/ 1897926 h 131404"/>
              <a:gd name="T10" fmla="*/ 360198 w 194902"/>
              <a:gd name="T11" fmla="*/ 2074988 h 131404"/>
              <a:gd name="T12" fmla="*/ 587397 w 194902"/>
              <a:gd name="T13" fmla="*/ 2074988 h 131404"/>
              <a:gd name="T14" fmla="*/ 546630 w 194902"/>
              <a:gd name="T15" fmla="*/ 1975987 h 131404"/>
              <a:gd name="T16" fmla="*/ 1812398 w 194902"/>
              <a:gd name="T17" fmla="*/ 1062543 h 131404"/>
              <a:gd name="T18" fmla="*/ 1647360 w 194902"/>
              <a:gd name="T19" fmla="*/ 1234491 h 131404"/>
              <a:gd name="T20" fmla="*/ 1812398 w 194902"/>
              <a:gd name="T21" fmla="*/ 1399833 h 131404"/>
              <a:gd name="T22" fmla="*/ 1984031 w 194902"/>
              <a:gd name="T23" fmla="*/ 1234491 h 131404"/>
              <a:gd name="T24" fmla="*/ 1812398 w 194902"/>
              <a:gd name="T25" fmla="*/ 1062543 h 131404"/>
              <a:gd name="T26" fmla="*/ 1812398 w 194902"/>
              <a:gd name="T27" fmla="*/ 705428 h 131404"/>
              <a:gd name="T28" fmla="*/ 2340491 w 194902"/>
              <a:gd name="T29" fmla="*/ 1234491 h 131404"/>
              <a:gd name="T30" fmla="*/ 1812398 w 194902"/>
              <a:gd name="T31" fmla="*/ 1756955 h 131404"/>
              <a:gd name="T32" fmla="*/ 1290904 w 194902"/>
              <a:gd name="T33" fmla="*/ 1234491 h 131404"/>
              <a:gd name="T34" fmla="*/ 1812398 w 194902"/>
              <a:gd name="T35" fmla="*/ 705428 h 131404"/>
              <a:gd name="T36" fmla="*/ 3003869 w 194902"/>
              <a:gd name="T37" fmla="*/ 357988 h 131404"/>
              <a:gd name="T38" fmla="*/ 3057890 w 194902"/>
              <a:gd name="T39" fmla="*/ 486335 h 131404"/>
              <a:gd name="T40" fmla="*/ 3241789 w 194902"/>
              <a:gd name="T41" fmla="*/ 564023 h 131404"/>
              <a:gd name="T42" fmla="*/ 3241789 w 194902"/>
              <a:gd name="T43" fmla="*/ 357988 h 131404"/>
              <a:gd name="T44" fmla="*/ 959111 w 194902"/>
              <a:gd name="T45" fmla="*/ 357988 h 131404"/>
              <a:gd name="T46" fmla="*/ 801319 w 194902"/>
              <a:gd name="T47" fmla="*/ 741469 h 131404"/>
              <a:gd name="T48" fmla="*/ 360198 w 194902"/>
              <a:gd name="T49" fmla="*/ 924869 h 131404"/>
              <a:gd name="T50" fmla="*/ 360198 w 194902"/>
              <a:gd name="T51" fmla="*/ 1537437 h 131404"/>
              <a:gd name="T52" fmla="*/ 801319 w 194902"/>
              <a:gd name="T53" fmla="*/ 1720826 h 131404"/>
              <a:gd name="T54" fmla="*/ 947042 w 194902"/>
              <a:gd name="T55" fmla="*/ 2074988 h 131404"/>
              <a:gd name="T56" fmla="*/ 2655814 w 194902"/>
              <a:gd name="T57" fmla="*/ 2074988 h 131404"/>
              <a:gd name="T58" fmla="*/ 2803201 w 194902"/>
              <a:gd name="T59" fmla="*/ 1720826 h 131404"/>
              <a:gd name="T60" fmla="*/ 3241789 w 194902"/>
              <a:gd name="T61" fmla="*/ 1537627 h 131404"/>
              <a:gd name="T62" fmla="*/ 3241789 w 194902"/>
              <a:gd name="T63" fmla="*/ 924678 h 131404"/>
              <a:gd name="T64" fmla="*/ 2803201 w 194902"/>
              <a:gd name="T65" fmla="*/ 741469 h 131404"/>
              <a:gd name="T66" fmla="*/ 2643596 w 194902"/>
              <a:gd name="T67" fmla="*/ 357988 h 131404"/>
              <a:gd name="T68" fmla="*/ 360198 w 194902"/>
              <a:gd name="T69" fmla="*/ 357988 h 131404"/>
              <a:gd name="T70" fmla="*/ 360198 w 194902"/>
              <a:gd name="T71" fmla="*/ 564379 h 131404"/>
              <a:gd name="T72" fmla="*/ 546630 w 194902"/>
              <a:gd name="T73" fmla="*/ 486335 h 131404"/>
              <a:gd name="T74" fmla="*/ 599490 w 194902"/>
              <a:gd name="T75" fmla="*/ 357988 h 131404"/>
              <a:gd name="T76" fmla="*/ 180094 w 194902"/>
              <a:gd name="T77" fmla="*/ 0 h 131404"/>
              <a:gd name="T78" fmla="*/ 3421894 w 194902"/>
              <a:gd name="T79" fmla="*/ 0 h 131404"/>
              <a:gd name="T80" fmla="*/ 3601991 w 194902"/>
              <a:gd name="T81" fmla="*/ 178986 h 131404"/>
              <a:gd name="T82" fmla="*/ 3601991 w 194902"/>
              <a:gd name="T83" fmla="*/ 2253974 h 131404"/>
              <a:gd name="T84" fmla="*/ 3421894 w 194902"/>
              <a:gd name="T85" fmla="*/ 2432956 h 131404"/>
              <a:gd name="T86" fmla="*/ 180094 w 194902"/>
              <a:gd name="T87" fmla="*/ 2432956 h 131404"/>
              <a:gd name="T88" fmla="*/ 0 w 194902"/>
              <a:gd name="T89" fmla="*/ 2253974 h 131404"/>
              <a:gd name="T90" fmla="*/ 0 w 194902"/>
              <a:gd name="T91" fmla="*/ 178986 h 131404"/>
              <a:gd name="T92" fmla="*/ 180094 w 194902"/>
              <a:gd name="T93" fmla="*/ 0 h 131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4902" h="131404">
                <a:moveTo>
                  <a:pt x="175412" y="102526"/>
                </a:moveTo>
                <a:lnTo>
                  <a:pt x="165461" y="106723"/>
                </a:lnTo>
                <a:lnTo>
                  <a:pt x="163206" y="112070"/>
                </a:lnTo>
                <a:lnTo>
                  <a:pt x="175412" y="112070"/>
                </a:lnTo>
                <a:lnTo>
                  <a:pt x="175412" y="102526"/>
                </a:lnTo>
                <a:close/>
                <a:moveTo>
                  <a:pt x="19490" y="102507"/>
                </a:moveTo>
                <a:lnTo>
                  <a:pt x="19490" y="112070"/>
                </a:lnTo>
                <a:lnTo>
                  <a:pt x="31784" y="112070"/>
                </a:lnTo>
                <a:lnTo>
                  <a:pt x="29578" y="106723"/>
                </a:lnTo>
                <a:lnTo>
                  <a:pt x="19490" y="102507"/>
                </a:lnTo>
                <a:close/>
                <a:moveTo>
                  <a:pt x="98068" y="57388"/>
                </a:moveTo>
                <a:cubicBezTo>
                  <a:pt x="93067" y="57388"/>
                  <a:pt x="89138" y="61317"/>
                  <a:pt x="89138" y="66675"/>
                </a:cubicBezTo>
                <a:cubicBezTo>
                  <a:pt x="89138" y="71676"/>
                  <a:pt x="93067" y="75605"/>
                  <a:pt x="98068" y="75605"/>
                </a:cubicBezTo>
                <a:cubicBezTo>
                  <a:pt x="103069" y="75605"/>
                  <a:pt x="107355" y="71676"/>
                  <a:pt x="107355" y="66675"/>
                </a:cubicBezTo>
                <a:cubicBezTo>
                  <a:pt x="107355" y="61317"/>
                  <a:pt x="103069" y="57388"/>
                  <a:pt x="98068" y="57388"/>
                </a:cubicBezTo>
                <a:close/>
                <a:moveTo>
                  <a:pt x="98068" y="38100"/>
                </a:moveTo>
                <a:cubicBezTo>
                  <a:pt x="113784" y="38100"/>
                  <a:pt x="126643" y="50602"/>
                  <a:pt x="126643" y="66675"/>
                </a:cubicBezTo>
                <a:cubicBezTo>
                  <a:pt x="126643" y="82391"/>
                  <a:pt x="113784" y="94893"/>
                  <a:pt x="98068" y="94893"/>
                </a:cubicBezTo>
                <a:cubicBezTo>
                  <a:pt x="82352" y="94893"/>
                  <a:pt x="69850" y="82391"/>
                  <a:pt x="69850" y="66675"/>
                </a:cubicBezTo>
                <a:cubicBezTo>
                  <a:pt x="69850" y="50602"/>
                  <a:pt x="82352" y="38100"/>
                  <a:pt x="98068" y="38100"/>
                </a:cubicBezTo>
                <a:close/>
                <a:moveTo>
                  <a:pt x="162538" y="19335"/>
                </a:moveTo>
                <a:lnTo>
                  <a:pt x="165461" y="26267"/>
                </a:lnTo>
                <a:lnTo>
                  <a:pt x="175412" y="30463"/>
                </a:lnTo>
                <a:lnTo>
                  <a:pt x="175412" y="19335"/>
                </a:lnTo>
                <a:lnTo>
                  <a:pt x="162538" y="19335"/>
                </a:lnTo>
                <a:close/>
                <a:moveTo>
                  <a:pt x="51897" y="19335"/>
                </a:moveTo>
                <a:lnTo>
                  <a:pt x="43359" y="40047"/>
                </a:lnTo>
                <a:lnTo>
                  <a:pt x="19490" y="49952"/>
                </a:lnTo>
                <a:lnTo>
                  <a:pt x="19490" y="83037"/>
                </a:lnTo>
                <a:lnTo>
                  <a:pt x="43359" y="92942"/>
                </a:lnTo>
                <a:lnTo>
                  <a:pt x="51244" y="112070"/>
                </a:lnTo>
                <a:lnTo>
                  <a:pt x="143705" y="112070"/>
                </a:lnTo>
                <a:lnTo>
                  <a:pt x="151680" y="92942"/>
                </a:lnTo>
                <a:lnTo>
                  <a:pt x="175412" y="83047"/>
                </a:lnTo>
                <a:lnTo>
                  <a:pt x="175412" y="49942"/>
                </a:lnTo>
                <a:lnTo>
                  <a:pt x="151680" y="40047"/>
                </a:lnTo>
                <a:lnTo>
                  <a:pt x="143044" y="19335"/>
                </a:lnTo>
                <a:lnTo>
                  <a:pt x="51897" y="19335"/>
                </a:lnTo>
                <a:close/>
                <a:moveTo>
                  <a:pt x="19490" y="19335"/>
                </a:moveTo>
                <a:lnTo>
                  <a:pt x="19490" y="30482"/>
                </a:lnTo>
                <a:lnTo>
                  <a:pt x="29578" y="26267"/>
                </a:lnTo>
                <a:lnTo>
                  <a:pt x="32438" y="19335"/>
                </a:lnTo>
                <a:lnTo>
                  <a:pt x="19490" y="19335"/>
                </a:lnTo>
                <a:close/>
                <a:moveTo>
                  <a:pt x="9745" y="0"/>
                </a:moveTo>
                <a:lnTo>
                  <a:pt x="185157" y="0"/>
                </a:lnTo>
                <a:cubicBezTo>
                  <a:pt x="190571" y="0"/>
                  <a:pt x="194902" y="4297"/>
                  <a:pt x="194902" y="9667"/>
                </a:cubicBezTo>
                <a:lnTo>
                  <a:pt x="194902" y="121737"/>
                </a:lnTo>
                <a:cubicBezTo>
                  <a:pt x="194902" y="127108"/>
                  <a:pt x="190571" y="131404"/>
                  <a:pt x="185157" y="131404"/>
                </a:cubicBezTo>
                <a:lnTo>
                  <a:pt x="9745" y="131404"/>
                </a:lnTo>
                <a:cubicBezTo>
                  <a:pt x="4331" y="131404"/>
                  <a:pt x="0" y="127108"/>
                  <a:pt x="0" y="121737"/>
                </a:cubicBezTo>
                <a:lnTo>
                  <a:pt x="0" y="9667"/>
                </a:lnTo>
                <a:cubicBezTo>
                  <a:pt x="0" y="4297"/>
                  <a:pt x="4331" y="0"/>
                  <a:pt x="9745" y="0"/>
                </a:cubicBezTo>
                <a:close/>
              </a:path>
            </a:pathLst>
          </a:custGeom>
          <a:solidFill>
            <a:schemeClr val="bg1"/>
          </a:solidFill>
          <a:ln>
            <a:noFill/>
          </a:ln>
        </p:spPr>
        <p:txBody>
          <a:bodyPr anchor="ctr"/>
          <a:lstStyle/>
          <a:p>
            <a:endParaRPr lang="en-US" dirty="0">
              <a:latin typeface="Poppins"/>
            </a:endParaRPr>
          </a:p>
        </p:txBody>
      </p:sp>
      <p:sp>
        <p:nvSpPr>
          <p:cNvPr id="54" name="Freeform 722">
            <a:extLst>
              <a:ext uri="{FF2B5EF4-FFF2-40B4-BE49-F238E27FC236}">
                <a16:creationId xmlns:a16="http://schemas.microsoft.com/office/drawing/2014/main" xmlns="" id="{52382AC0-25C0-F04A-968B-22F1E3F8A78A}"/>
              </a:ext>
            </a:extLst>
          </p:cNvPr>
          <p:cNvSpPr>
            <a:spLocks noChangeAspect="1"/>
          </p:cNvSpPr>
          <p:nvPr/>
        </p:nvSpPr>
        <p:spPr bwMode="auto">
          <a:xfrm>
            <a:off x="16906084" y="7553323"/>
            <a:ext cx="726246" cy="705496"/>
          </a:xfrm>
          <a:custGeom>
            <a:avLst/>
            <a:gdLst>
              <a:gd name="T0" fmla="*/ 3155690 w 179020"/>
              <a:gd name="T1" fmla="*/ 2163188 h 174268"/>
              <a:gd name="T2" fmla="*/ 3341431 w 179020"/>
              <a:gd name="T3" fmla="*/ 2344807 h 174268"/>
              <a:gd name="T4" fmla="*/ 3341431 w 179020"/>
              <a:gd name="T5" fmla="*/ 3071268 h 174268"/>
              <a:gd name="T6" fmla="*/ 3155690 w 179020"/>
              <a:gd name="T7" fmla="*/ 3252891 h 174268"/>
              <a:gd name="T8" fmla="*/ 2963090 w 179020"/>
              <a:gd name="T9" fmla="*/ 3071268 h 174268"/>
              <a:gd name="T10" fmla="*/ 2963090 w 179020"/>
              <a:gd name="T11" fmla="*/ 2344807 h 174268"/>
              <a:gd name="T12" fmla="*/ 3155690 w 179020"/>
              <a:gd name="T13" fmla="*/ 2163188 h 174268"/>
              <a:gd name="T14" fmla="*/ 2171000 w 179020"/>
              <a:gd name="T15" fmla="*/ 1451998 h 174268"/>
              <a:gd name="T16" fmla="*/ 2363599 w 179020"/>
              <a:gd name="T17" fmla="*/ 1632092 h 174268"/>
              <a:gd name="T18" fmla="*/ 2363599 w 179020"/>
              <a:gd name="T19" fmla="*/ 3072852 h 174268"/>
              <a:gd name="T20" fmla="*/ 2171000 w 179020"/>
              <a:gd name="T21" fmla="*/ 3252949 h 174268"/>
              <a:gd name="T22" fmla="*/ 1985275 w 179020"/>
              <a:gd name="T23" fmla="*/ 3072852 h 174268"/>
              <a:gd name="T24" fmla="*/ 1985275 w 179020"/>
              <a:gd name="T25" fmla="*/ 1632092 h 174268"/>
              <a:gd name="T26" fmla="*/ 2171000 w 179020"/>
              <a:gd name="T27" fmla="*/ 1451998 h 174268"/>
              <a:gd name="T28" fmla="*/ 1193185 w 179020"/>
              <a:gd name="T29" fmla="*/ 711190 h 174268"/>
              <a:gd name="T30" fmla="*/ 1385795 w 179020"/>
              <a:gd name="T31" fmla="*/ 892740 h 174268"/>
              <a:gd name="T32" fmla="*/ 1385795 w 179020"/>
              <a:gd name="T33" fmla="*/ 3071343 h 174268"/>
              <a:gd name="T34" fmla="*/ 1193185 w 179020"/>
              <a:gd name="T35" fmla="*/ 3252891 h 174268"/>
              <a:gd name="T36" fmla="*/ 1007447 w 179020"/>
              <a:gd name="T37" fmla="*/ 3071343 h 174268"/>
              <a:gd name="T38" fmla="*/ 1007447 w 179020"/>
              <a:gd name="T39" fmla="*/ 892740 h 174268"/>
              <a:gd name="T40" fmla="*/ 1193185 w 179020"/>
              <a:gd name="T41" fmla="*/ 711190 h 174268"/>
              <a:gd name="T42" fmla="*/ 174558 w 179020"/>
              <a:gd name="T43" fmla="*/ 0 h 174268"/>
              <a:gd name="T44" fmla="*/ 349115 w 179020"/>
              <a:gd name="T45" fmla="*/ 180728 h 174268"/>
              <a:gd name="T46" fmla="*/ 349115 w 179020"/>
              <a:gd name="T47" fmla="*/ 3072203 h 174268"/>
              <a:gd name="T48" fmla="*/ 174558 w 179020"/>
              <a:gd name="T49" fmla="*/ 3252932 h 174268"/>
              <a:gd name="T50" fmla="*/ 0 w 179020"/>
              <a:gd name="T51" fmla="*/ 3072203 h 174268"/>
              <a:gd name="T52" fmla="*/ 0 w 179020"/>
              <a:gd name="T53" fmla="*/ 180728 h 174268"/>
              <a:gd name="T54" fmla="*/ 174558 w 179020"/>
              <a:gd name="T55" fmla="*/ 0 h 174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020" h="174268">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chemeClr val="bg1"/>
          </a:solidFill>
          <a:ln>
            <a:noFill/>
          </a:ln>
        </p:spPr>
        <p:txBody>
          <a:bodyPr anchor="ctr"/>
          <a:lstStyle/>
          <a:p>
            <a:endParaRPr lang="en-US" dirty="0">
              <a:latin typeface="Poppins"/>
            </a:endParaRPr>
          </a:p>
        </p:txBody>
      </p:sp>
      <p:sp>
        <p:nvSpPr>
          <p:cNvPr id="55" name="Freeform 14">
            <a:extLst>
              <a:ext uri="{FF2B5EF4-FFF2-40B4-BE49-F238E27FC236}">
                <a16:creationId xmlns:a16="http://schemas.microsoft.com/office/drawing/2014/main" xmlns="" id="{4796505E-3AA0-CC48-AACB-BA333D3D2BD9}"/>
              </a:ext>
            </a:extLst>
          </p:cNvPr>
          <p:cNvSpPr>
            <a:spLocks noChangeAspect="1"/>
          </p:cNvSpPr>
          <p:nvPr/>
        </p:nvSpPr>
        <p:spPr bwMode="auto">
          <a:xfrm>
            <a:off x="16913345" y="4064126"/>
            <a:ext cx="711154" cy="701722"/>
          </a:xfrm>
          <a:custGeom>
            <a:avLst/>
            <a:gdLst>
              <a:gd name="T0" fmla="*/ 2147483646 w 490"/>
              <a:gd name="T1" fmla="*/ 2147483646 h 479"/>
              <a:gd name="T2" fmla="*/ 2147483646 w 490"/>
              <a:gd name="T3" fmla="*/ 2147483646 h 479"/>
              <a:gd name="T4" fmla="*/ 2147483646 w 490"/>
              <a:gd name="T5" fmla="*/ 2147483646 h 479"/>
              <a:gd name="T6" fmla="*/ 2147483646 w 490"/>
              <a:gd name="T7" fmla="*/ 2147483646 h 479"/>
              <a:gd name="T8" fmla="*/ 2147483646 w 490"/>
              <a:gd name="T9" fmla="*/ 2147483646 h 479"/>
              <a:gd name="T10" fmla="*/ 2147483646 w 490"/>
              <a:gd name="T11" fmla="*/ 2147483646 h 479"/>
              <a:gd name="T12" fmla="*/ 2147483646 w 490"/>
              <a:gd name="T13" fmla="*/ 2147483646 h 479"/>
              <a:gd name="T14" fmla="*/ 2147483646 w 490"/>
              <a:gd name="T15" fmla="*/ 2147483646 h 479"/>
              <a:gd name="T16" fmla="*/ 2147483646 w 490"/>
              <a:gd name="T17" fmla="*/ 2147483646 h 479"/>
              <a:gd name="T18" fmla="*/ 2147483646 w 490"/>
              <a:gd name="T19" fmla="*/ 2147483646 h 479"/>
              <a:gd name="T20" fmla="*/ 2147483646 w 490"/>
              <a:gd name="T21" fmla="*/ 2147483646 h 479"/>
              <a:gd name="T22" fmla="*/ 2147483646 w 490"/>
              <a:gd name="T23" fmla="*/ 2147483646 h 479"/>
              <a:gd name="T24" fmla="*/ 2147483646 w 490"/>
              <a:gd name="T25" fmla="*/ 2147483646 h 479"/>
              <a:gd name="T26" fmla="*/ 2147483646 w 490"/>
              <a:gd name="T27" fmla="*/ 2147483646 h 479"/>
              <a:gd name="T28" fmla="*/ 2147483646 w 490"/>
              <a:gd name="T29" fmla="*/ 2147483646 h 479"/>
              <a:gd name="T30" fmla="*/ 2147483646 w 490"/>
              <a:gd name="T31" fmla="*/ 2147483646 h 479"/>
              <a:gd name="T32" fmla="*/ 2147483646 w 490"/>
              <a:gd name="T33" fmla="*/ 0 h 479"/>
              <a:gd name="T34" fmla="*/ 2147483646 w 490"/>
              <a:gd name="T35" fmla="*/ 0 h 479"/>
              <a:gd name="T36" fmla="*/ 2147483646 w 490"/>
              <a:gd name="T37" fmla="*/ 2147483646 h 479"/>
              <a:gd name="T38" fmla="*/ 2147483646 w 490"/>
              <a:gd name="T39" fmla="*/ 2147483646 h 479"/>
              <a:gd name="T40" fmla="*/ 0 w 490"/>
              <a:gd name="T41" fmla="*/ 2147483646 h 479"/>
              <a:gd name="T42" fmla="*/ 0 w 490"/>
              <a:gd name="T43" fmla="*/ 2147483646 h 479"/>
              <a:gd name="T44" fmla="*/ 2147483646 w 490"/>
              <a:gd name="T45" fmla="*/ 2147483646 h 479"/>
              <a:gd name="T46" fmla="*/ 2147483646 w 490"/>
              <a:gd name="T47" fmla="*/ 2147483646 h 479"/>
              <a:gd name="T48" fmla="*/ 2147483646 w 490"/>
              <a:gd name="T49" fmla="*/ 2147483646 h 479"/>
              <a:gd name="T50" fmla="*/ 2147483646 w 490"/>
              <a:gd name="T51" fmla="*/ 2147483646 h 479"/>
              <a:gd name="T52" fmla="*/ 2147483646 w 490"/>
              <a:gd name="T53" fmla="*/ 2147483646 h 479"/>
              <a:gd name="T54" fmla="*/ 2147483646 w 490"/>
              <a:gd name="T55" fmla="*/ 2147483646 h 479"/>
              <a:gd name="T56" fmla="*/ 2147483646 w 490"/>
              <a:gd name="T57" fmla="*/ 2147483646 h 479"/>
              <a:gd name="T58" fmla="*/ 2147483646 w 490"/>
              <a:gd name="T59" fmla="*/ 2147483646 h 479"/>
              <a:gd name="T60" fmla="*/ 2147483646 w 490"/>
              <a:gd name="T61" fmla="*/ 2147483646 h 479"/>
              <a:gd name="T62" fmla="*/ 2147483646 w 490"/>
              <a:gd name="T63" fmla="*/ 2147483646 h 479"/>
              <a:gd name="T64" fmla="*/ 2147483646 w 490"/>
              <a:gd name="T65" fmla="*/ 2147483646 h 479"/>
              <a:gd name="T66" fmla="*/ 2147483646 w 490"/>
              <a:gd name="T67" fmla="*/ 2147483646 h 479"/>
              <a:gd name="T68" fmla="*/ 2147483646 w 490"/>
              <a:gd name="T69" fmla="*/ 2147483646 h 479"/>
              <a:gd name="T70" fmla="*/ 2147483646 w 490"/>
              <a:gd name="T71" fmla="*/ 2147483646 h 479"/>
              <a:gd name="T72" fmla="*/ 2147483646 w 490"/>
              <a:gd name="T73" fmla="*/ 2147483646 h 479"/>
              <a:gd name="T74" fmla="*/ 2147483646 w 490"/>
              <a:gd name="T75" fmla="*/ 2147483646 h 479"/>
              <a:gd name="T76" fmla="*/ 2147483646 w 490"/>
              <a:gd name="T77" fmla="*/ 2147483646 h 479"/>
              <a:gd name="T78" fmla="*/ 2147483646 w 490"/>
              <a:gd name="T79" fmla="*/ 2147483646 h 479"/>
              <a:gd name="T80" fmla="*/ 2147483646 w 490"/>
              <a:gd name="T81" fmla="*/ 2147483646 h 479"/>
              <a:gd name="T82" fmla="*/ 2147483646 w 490"/>
              <a:gd name="T83" fmla="*/ 2147483646 h 479"/>
              <a:gd name="T84" fmla="*/ 2147483646 w 490"/>
              <a:gd name="T85" fmla="*/ 2147483646 h 479"/>
              <a:gd name="T86" fmla="*/ 2147483646 w 490"/>
              <a:gd name="T87" fmla="*/ 2147483646 h 479"/>
              <a:gd name="T88" fmla="*/ 2147483646 w 490"/>
              <a:gd name="T89" fmla="*/ 2147483646 h 479"/>
              <a:gd name="T90" fmla="*/ 2147483646 w 490"/>
              <a:gd name="T91" fmla="*/ 2147483646 h 479"/>
              <a:gd name="T92" fmla="*/ 2147483646 w 490"/>
              <a:gd name="T93" fmla="*/ 2147483646 h 479"/>
              <a:gd name="T94" fmla="*/ 2147483646 w 490"/>
              <a:gd name="T95" fmla="*/ 2147483646 h 479"/>
              <a:gd name="T96" fmla="*/ 2147483646 w 490"/>
              <a:gd name="T97" fmla="*/ 2147483646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90" h="479">
                <a:moveTo>
                  <a:pt x="420" y="276"/>
                </a:moveTo>
                <a:lnTo>
                  <a:pt x="420" y="217"/>
                </a:lnTo>
                <a:cubicBezTo>
                  <a:pt x="428" y="223"/>
                  <a:pt x="434" y="235"/>
                  <a:pt x="434" y="246"/>
                </a:cubicBezTo>
                <a:cubicBezTo>
                  <a:pt x="434" y="258"/>
                  <a:pt x="428" y="269"/>
                  <a:pt x="420" y="276"/>
                </a:cubicBezTo>
                <a:close/>
                <a:moveTo>
                  <a:pt x="67" y="276"/>
                </a:moveTo>
                <a:lnTo>
                  <a:pt x="67" y="276"/>
                </a:lnTo>
                <a:cubicBezTo>
                  <a:pt x="54" y="269"/>
                  <a:pt x="54" y="258"/>
                  <a:pt x="54" y="246"/>
                </a:cubicBezTo>
                <a:cubicBezTo>
                  <a:pt x="54" y="235"/>
                  <a:pt x="54" y="223"/>
                  <a:pt x="67" y="217"/>
                </a:cubicBezTo>
                <a:lnTo>
                  <a:pt x="67" y="276"/>
                </a:lnTo>
                <a:close/>
                <a:moveTo>
                  <a:pt x="489" y="246"/>
                </a:moveTo>
                <a:lnTo>
                  <a:pt x="489" y="246"/>
                </a:lnTo>
                <a:cubicBezTo>
                  <a:pt x="489" y="203"/>
                  <a:pt x="459" y="167"/>
                  <a:pt x="419" y="155"/>
                </a:cubicBezTo>
                <a:cubicBezTo>
                  <a:pt x="409" y="68"/>
                  <a:pt x="334" y="0"/>
                  <a:pt x="244" y="0"/>
                </a:cubicBezTo>
                <a:cubicBezTo>
                  <a:pt x="154" y="0"/>
                  <a:pt x="79" y="68"/>
                  <a:pt x="68" y="155"/>
                </a:cubicBezTo>
                <a:cubicBezTo>
                  <a:pt x="29" y="167"/>
                  <a:pt x="0" y="203"/>
                  <a:pt x="0" y="246"/>
                </a:cubicBezTo>
                <a:cubicBezTo>
                  <a:pt x="0" y="299"/>
                  <a:pt x="42" y="341"/>
                  <a:pt x="94" y="341"/>
                </a:cubicBezTo>
                <a:cubicBezTo>
                  <a:pt x="109" y="341"/>
                  <a:pt x="122" y="329"/>
                  <a:pt x="122" y="314"/>
                </a:cubicBezTo>
                <a:lnTo>
                  <a:pt x="122" y="179"/>
                </a:lnTo>
                <a:lnTo>
                  <a:pt x="121" y="178"/>
                </a:lnTo>
                <a:cubicBezTo>
                  <a:pt x="121" y="109"/>
                  <a:pt x="176" y="54"/>
                  <a:pt x="244" y="54"/>
                </a:cubicBezTo>
                <a:cubicBezTo>
                  <a:pt x="312" y="54"/>
                  <a:pt x="367" y="109"/>
                  <a:pt x="367" y="178"/>
                </a:cubicBezTo>
                <a:lnTo>
                  <a:pt x="366" y="178"/>
                </a:lnTo>
                <a:lnTo>
                  <a:pt x="366" y="179"/>
                </a:lnTo>
                <a:lnTo>
                  <a:pt x="366" y="302"/>
                </a:lnTo>
                <a:cubicBezTo>
                  <a:pt x="366" y="369"/>
                  <a:pt x="311" y="424"/>
                  <a:pt x="244" y="424"/>
                </a:cubicBezTo>
                <a:cubicBezTo>
                  <a:pt x="229" y="424"/>
                  <a:pt x="217" y="437"/>
                  <a:pt x="217" y="451"/>
                </a:cubicBezTo>
                <a:cubicBezTo>
                  <a:pt x="217" y="466"/>
                  <a:pt x="229" y="478"/>
                  <a:pt x="244" y="478"/>
                </a:cubicBezTo>
                <a:cubicBezTo>
                  <a:pt x="329" y="478"/>
                  <a:pt x="400" y="418"/>
                  <a:pt x="417" y="338"/>
                </a:cubicBezTo>
                <a:cubicBezTo>
                  <a:pt x="458" y="328"/>
                  <a:pt x="489" y="290"/>
                  <a:pt x="489" y="246"/>
                </a:cubicBezTo>
                <a:close/>
              </a:path>
            </a:pathLst>
          </a:custGeom>
          <a:solidFill>
            <a:schemeClr val="bg1"/>
          </a:solidFill>
          <a:ln>
            <a:noFill/>
          </a:ln>
        </p:spPr>
        <p:txBody>
          <a:bodyPr wrap="none" anchor="ctr"/>
          <a:lstStyle/>
          <a:p>
            <a:endParaRPr lang="en-US" dirty="0">
              <a:latin typeface="Poppins"/>
            </a:endParaRPr>
          </a:p>
        </p:txBody>
      </p:sp>
      <p:sp>
        <p:nvSpPr>
          <p:cNvPr id="50" name="Rectangle 49"/>
          <p:cNvSpPr/>
          <p:nvPr/>
        </p:nvSpPr>
        <p:spPr>
          <a:xfrm>
            <a:off x="3595189" y="417814"/>
            <a:ext cx="15870050" cy="1015663"/>
          </a:xfrm>
          <a:prstGeom prst="rect">
            <a:avLst/>
          </a:prstGeom>
        </p:spPr>
        <p:txBody>
          <a:bodyPr wrap="none">
            <a:spAutoFit/>
          </a:bodyPr>
          <a:lstStyle/>
          <a:p>
            <a:pPr algn="ctr"/>
            <a:r>
              <a:rPr lang="en-US" sz="6000" b="1" dirty="0" smtClean="0">
                <a:latin typeface="Poppins"/>
                <a:ea typeface="League Spartan" charset="0"/>
                <a:cs typeface="Poppins" pitchFamily="2" charset="77"/>
              </a:rPr>
              <a:t>SOFTWARES </a:t>
            </a:r>
            <a:r>
              <a:rPr lang="en-US" sz="6000" b="1" dirty="0">
                <a:latin typeface="Poppins"/>
                <a:ea typeface="League Spartan" charset="0"/>
                <a:cs typeface="Poppins" pitchFamily="2" charset="77"/>
              </a:rPr>
              <a:t>USED IN THE MINING SECTOR</a:t>
            </a:r>
          </a:p>
        </p:txBody>
      </p:sp>
    </p:spTree>
    <p:extLst>
      <p:ext uri="{BB962C8B-B14F-4D97-AF65-F5344CB8AC3E}">
        <p14:creationId xmlns:p14="http://schemas.microsoft.com/office/powerpoint/2010/main" val="448598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3618" y="509047"/>
            <a:ext cx="9105403" cy="5791551"/>
          </a:xfrm>
          <a:prstGeom prst="rect">
            <a:avLst/>
          </a:prstGeom>
          <a:noFill/>
        </p:spPr>
      </p:pic>
      <p:sp>
        <p:nvSpPr>
          <p:cNvPr id="3" name="Rectangle 2"/>
          <p:cNvSpPr/>
          <p:nvPr/>
        </p:nvSpPr>
        <p:spPr>
          <a:xfrm>
            <a:off x="6842235" y="3404823"/>
            <a:ext cx="1797268" cy="35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rotWithShape="1">
          <a:blip r:embed="rId3"/>
          <a:srcRect l="9369" t="19286" r="26515" b="4286"/>
          <a:stretch/>
        </p:blipFill>
        <p:spPr bwMode="auto">
          <a:xfrm>
            <a:off x="10988564" y="509046"/>
            <a:ext cx="10830911" cy="5282503"/>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72" y="6161288"/>
            <a:ext cx="10355591" cy="575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2973" y="8261131"/>
            <a:ext cx="1542668" cy="2711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rotWithShape="1">
          <a:blip r:embed="rId5"/>
          <a:srcRect t="20237" r="58373" b="4287"/>
          <a:stretch/>
        </p:blipFill>
        <p:spPr bwMode="auto">
          <a:xfrm>
            <a:off x="11463887" y="6243146"/>
            <a:ext cx="10355587" cy="5675584"/>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923393" y="12241895"/>
            <a:ext cx="18256469" cy="707886"/>
          </a:xfrm>
          <a:prstGeom prst="rect">
            <a:avLst/>
          </a:prstGeom>
          <a:noFill/>
        </p:spPr>
        <p:txBody>
          <a:bodyPr wrap="square" rtlCol="0">
            <a:spAutoFit/>
          </a:bodyPr>
          <a:lstStyle/>
          <a:p>
            <a:r>
              <a:rPr lang="en-US" sz="4000" dirty="0" smtClean="0">
                <a:latin typeface="Poppins"/>
              </a:rPr>
              <a:t>Data from the field processed using various </a:t>
            </a:r>
            <a:r>
              <a:rPr lang="en-US" sz="4000" dirty="0" err="1" smtClean="0">
                <a:latin typeface="Poppins"/>
              </a:rPr>
              <a:t>softwares</a:t>
            </a:r>
            <a:endParaRPr lang="en-US" sz="4000" dirty="0">
              <a:latin typeface="Poppins"/>
            </a:endParaRPr>
          </a:p>
        </p:txBody>
      </p:sp>
    </p:spTree>
    <p:extLst>
      <p:ext uri="{BB962C8B-B14F-4D97-AF65-F5344CB8AC3E}">
        <p14:creationId xmlns:p14="http://schemas.microsoft.com/office/powerpoint/2010/main" val="4165655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Theme blue">
      <a:dk1>
        <a:srgbClr val="898989"/>
      </a:dk1>
      <a:lt1>
        <a:srgbClr val="FFFFFF"/>
      </a:lt1>
      <a:dk2>
        <a:srgbClr val="272829"/>
      </a:dk2>
      <a:lt2>
        <a:srgbClr val="FFFFFF"/>
      </a:lt2>
      <a:accent1>
        <a:srgbClr val="23C35E"/>
      </a:accent1>
      <a:accent2>
        <a:srgbClr val="159596"/>
      </a:accent2>
      <a:accent3>
        <a:srgbClr val="1264C3"/>
      </a:accent3>
      <a:accent4>
        <a:srgbClr val="0547A3"/>
      </a:accent4>
      <a:accent5>
        <a:srgbClr val="153789"/>
      </a:accent5>
      <a:accent6>
        <a:srgbClr val="A4ACB5"/>
      </a:accent6>
      <a:hlink>
        <a:srgbClr val="32A79F"/>
      </a:hlink>
      <a:folHlink>
        <a:srgbClr val="89E1DE"/>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96642</TotalTime>
  <Words>675</Words>
  <Application>Microsoft Office PowerPoint</Application>
  <PresentationFormat>Custom</PresentationFormat>
  <Paragraphs>90</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Composite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dc:creator>
  <cp:lastModifiedBy>HP</cp:lastModifiedBy>
  <cp:revision>15553</cp:revision>
  <cp:lastPrinted>2019-04-23T21:47:12Z</cp:lastPrinted>
  <dcterms:created xsi:type="dcterms:W3CDTF">2014-11-12T21:47:38Z</dcterms:created>
  <dcterms:modified xsi:type="dcterms:W3CDTF">2023-03-04T20:10:40Z</dcterms:modified>
</cp:coreProperties>
</file>